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3"/>
  </p:sldMasterIdLst>
  <p:notesMasterIdLst>
    <p:notesMasterId r:id="rId42"/>
  </p:notesMasterIdLst>
  <p:sldIdLst>
    <p:sldId id="352" r:id="rId24"/>
    <p:sldId id="273" r:id="rId25"/>
    <p:sldId id="639" r:id="rId26"/>
    <p:sldId id="355" r:id="rId27"/>
    <p:sldId id="422" r:id="rId28"/>
    <p:sldId id="2147475494" r:id="rId29"/>
    <p:sldId id="387" r:id="rId30"/>
    <p:sldId id="2147475781" r:id="rId31"/>
    <p:sldId id="381" r:id="rId32"/>
    <p:sldId id="383" r:id="rId33"/>
    <p:sldId id="385" r:id="rId34"/>
    <p:sldId id="433" r:id="rId35"/>
    <p:sldId id="421" r:id="rId36"/>
    <p:sldId id="2147475779" r:id="rId37"/>
    <p:sldId id="2147475495" r:id="rId38"/>
    <p:sldId id="2147475718" r:id="rId39"/>
    <p:sldId id="2147475776" r:id="rId40"/>
    <p:sldId id="42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6"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856A40-7395-7DD0-24F4-C82338B75EC4}" name="Nadine Weinberg" initials="NW" userId="S::nadine.weinberg@erm.com::b3ea3a01-f462-4ae6-94a1-ad188a9fe7fd" providerId="AD"/>
  <p188:author id="{E3678D7D-C453-197D-9141-E1FA47C7B6C6}" name="Zachary Sylvester" initials="ZS" userId="S::zachary.sylvester@erm.com::42cdd4a4-4d30-4fd8-8496-3e51425e8b20" providerId="AD"/>
  <p188:author id="{423340BD-446F-96A7-879F-4CAAC46DE408}" name="Tim Daniluk" initials="TD" userId="S::tim.daniluk@erm.com::934e71e3-2de7-4d0a-a52e-0bb29da98609" providerId="AD"/>
  <p188:author id="{49D750DD-C9B3-7BF5-8EC1-B03A10C3E965}" name="Sara Meyer" initials="SM" userId="S::sara.meyer@erm.com::1684ad09-d5aa-4bac-953a-4d721fcaca3b" providerId="AD"/>
  <p188:author id="{84B74EF9-447C-D745-8864-2277F9FE55D8}" name="Sheri Cook-Johnstone" initials="SC" userId="S::sheri.cook-johnstone@erm.com::287b900c-2d89-4722-a3d7-9ed465edc3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A2C14"/>
    <a:srgbClr val="014E20"/>
    <a:srgbClr val="018219"/>
    <a:srgbClr val="D1DDD3"/>
    <a:srgbClr val="163720"/>
    <a:srgbClr val="008060"/>
    <a:srgbClr val="82A78D"/>
    <a:srgbClr val="FFFFFF"/>
    <a:srgbClr val="446D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861FF-235F-46D3-8773-FAA83E92218F}" v="2" dt="2025-06-04T14:02:07.874"/>
    <p1510:client id="{A85E6A79-1240-4E54-AF56-B471E8FEAD69}" v="1325" dt="2025-06-04T14:46:21.362"/>
    <p1510:client id="{B7392856-9FC8-ADEC-D88D-8B5E299BAE8B}" v="6" dt="2025-06-04T12:45:09.191"/>
    <p1510:client id="{CDCF4DCA-CA0C-49D3-A547-0A652C24E5D9}" v="705" dt="2025-06-03T20:57:16.477"/>
    <p1510:client id="{F7AA4A6E-D2FF-A0C3-554B-67C18E47BC52}" v="5" dt="2025-06-04T14:39:09.668"/>
    <p1510:client id="{FE4FAE83-B32B-4D68-ADA3-676C17FCF47A}" v="2580" dt="2025-06-04T13:52:35.683"/>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906"/>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customXml" Target="../customXml/item21.xml"/><Relationship Id="rId34" Type="http://schemas.openxmlformats.org/officeDocument/2006/relationships/slide" Target="slides/slide11.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6.xml"/><Relationship Id="rId11" Type="http://schemas.openxmlformats.org/officeDocument/2006/relationships/customXml" Target="../customXml/item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Master" Target="slideMasters/slideMaster1.xml"/><Relationship Id="rId28" Type="http://schemas.openxmlformats.org/officeDocument/2006/relationships/slide" Target="slides/slide5.xml"/><Relationship Id="rId36" Type="http://schemas.openxmlformats.org/officeDocument/2006/relationships/slide" Target="slides/slide13.xml"/><Relationship Id="rId49" Type="http://schemas.microsoft.com/office/2018/10/relationships/authors" Target="author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8.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tableStyles" Target="tableStyles.xml"/><Relationship Id="rId20" Type="http://schemas.openxmlformats.org/officeDocument/2006/relationships/customXml" Target="../customXml/item20.xml"/><Relationship Id="rId41"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Daniluk" userId="S::tim.daniluk@erm.com::934e71e3-2de7-4d0a-a52e-0bb29da98609" providerId="AD" clId="Web-{3E9513A4-94EA-E17C-072A-BF7D54761C67}"/>
    <pc:docChg chg="modSld">
      <pc:chgData name="Tim Daniluk" userId="S::tim.daniluk@erm.com::934e71e3-2de7-4d0a-a52e-0bb29da98609" providerId="AD" clId="Web-{3E9513A4-94EA-E17C-072A-BF7D54761C67}" dt="2025-06-02T18:26:51.351" v="4" actId="20577"/>
      <pc:docMkLst>
        <pc:docMk/>
      </pc:docMkLst>
      <pc:sldChg chg="modSp">
        <pc:chgData name="Tim Daniluk" userId="S::tim.daniluk@erm.com::934e71e3-2de7-4d0a-a52e-0bb29da98609" providerId="AD" clId="Web-{3E9513A4-94EA-E17C-072A-BF7D54761C67}" dt="2025-06-02T15:10:24.191" v="1" actId="20577"/>
        <pc:sldMkLst>
          <pc:docMk/>
          <pc:sldMk cId="2440859902" sldId="421"/>
        </pc:sldMkLst>
        <pc:spChg chg="mod">
          <ac:chgData name="Tim Daniluk" userId="S::tim.daniluk@erm.com::934e71e3-2de7-4d0a-a52e-0bb29da98609" providerId="AD" clId="Web-{3E9513A4-94EA-E17C-072A-BF7D54761C67}" dt="2025-06-02T15:10:24.191" v="1" actId="20577"/>
          <ac:spMkLst>
            <pc:docMk/>
            <pc:sldMk cId="2440859902" sldId="421"/>
            <ac:spMk id="10" creationId="{1F3654F4-A871-B102-1207-D6ADE04A4289}"/>
          </ac:spMkLst>
        </pc:spChg>
      </pc:sldChg>
      <pc:sldChg chg="modSp">
        <pc:chgData name="Tim Daniluk" userId="S::tim.daniluk@erm.com::934e71e3-2de7-4d0a-a52e-0bb29da98609" providerId="AD" clId="Web-{3E9513A4-94EA-E17C-072A-BF7D54761C67}" dt="2025-06-02T18:26:51.351" v="4" actId="20577"/>
        <pc:sldMkLst>
          <pc:docMk/>
          <pc:sldMk cId="3763439776" sldId="639"/>
        </pc:sldMkLst>
        <pc:spChg chg="mod">
          <ac:chgData name="Tim Daniluk" userId="S::tim.daniluk@erm.com::934e71e3-2de7-4d0a-a52e-0bb29da98609" providerId="AD" clId="Web-{3E9513A4-94EA-E17C-072A-BF7D54761C67}" dt="2025-06-02T18:26:51.351" v="4" actId="20577"/>
          <ac:spMkLst>
            <pc:docMk/>
            <pc:sldMk cId="3763439776" sldId="639"/>
            <ac:spMk id="5" creationId="{8720BB4F-17A9-8573-4777-1155BDC58DE8}"/>
          </ac:spMkLst>
        </pc:spChg>
      </pc:sldChg>
    </pc:docChg>
  </pc:docChgLst>
  <pc:docChgLst>
    <pc:chgData name="Chris Wenczel" userId="S::chris.wenczel@erm.com::8fe30438-e1e9-42bd-b361-6e89400792da" providerId="AD" clId="Web-{0A5BF630-90F0-A75E-F94B-6368E1D09090}"/>
    <pc:docChg chg="addSld delSld">
      <pc:chgData name="Chris Wenczel" userId="S::chris.wenczel@erm.com::8fe30438-e1e9-42bd-b361-6e89400792da" providerId="AD" clId="Web-{0A5BF630-90F0-A75E-F94B-6368E1D09090}" dt="2025-05-21T13:45:53.989" v="3"/>
      <pc:docMkLst>
        <pc:docMk/>
      </pc:docMkLst>
      <pc:sldChg chg="del">
        <pc:chgData name="Chris Wenczel" userId="S::chris.wenczel@erm.com::8fe30438-e1e9-42bd-b361-6e89400792da" providerId="AD" clId="Web-{0A5BF630-90F0-A75E-F94B-6368E1D09090}" dt="2025-05-21T13:45:52.099" v="2"/>
        <pc:sldMkLst>
          <pc:docMk/>
          <pc:sldMk cId="2001825738" sldId="2147475500"/>
        </pc:sldMkLst>
      </pc:sldChg>
      <pc:sldChg chg="del">
        <pc:chgData name="Chris Wenczel" userId="S::chris.wenczel@erm.com::8fe30438-e1e9-42bd-b361-6e89400792da" providerId="AD" clId="Web-{0A5BF630-90F0-A75E-F94B-6368E1D09090}" dt="2025-05-21T13:45:53.989" v="3"/>
        <pc:sldMkLst>
          <pc:docMk/>
          <pc:sldMk cId="625012303" sldId="2147475501"/>
        </pc:sldMkLst>
      </pc:sldChg>
      <pc:sldChg chg="add">
        <pc:chgData name="Chris Wenczel" userId="S::chris.wenczel@erm.com::8fe30438-e1e9-42bd-b361-6e89400792da" providerId="AD" clId="Web-{0A5BF630-90F0-A75E-F94B-6368E1D09090}" dt="2025-05-21T13:45:34.536" v="0"/>
        <pc:sldMkLst>
          <pc:docMk/>
          <pc:sldMk cId="1539060055" sldId="2147475718"/>
        </pc:sldMkLst>
      </pc:sldChg>
      <pc:sldChg chg="add">
        <pc:chgData name="Chris Wenczel" userId="S::chris.wenczel@erm.com::8fe30438-e1e9-42bd-b361-6e89400792da" providerId="AD" clId="Web-{0A5BF630-90F0-A75E-F94B-6368E1D09090}" dt="2025-05-21T13:45:34.599" v="1"/>
        <pc:sldMkLst>
          <pc:docMk/>
          <pc:sldMk cId="3621046409" sldId="2147475776"/>
        </pc:sldMkLst>
      </pc:sldChg>
    </pc:docChg>
  </pc:docChgLst>
  <pc:docChgLst>
    <pc:chgData name="Zachary Sylvester" userId="42cdd4a4-4d30-4fd8-8496-3e51425e8b20" providerId="ADAL" clId="{34D861FF-235F-46D3-8773-FAA83E92218F}"/>
    <pc:docChg chg="undo redo custSel addSld delSld modSld">
      <pc:chgData name="Zachary Sylvester" userId="42cdd4a4-4d30-4fd8-8496-3e51425e8b20" providerId="ADAL" clId="{34D861FF-235F-46D3-8773-FAA83E92218F}" dt="2025-06-04T14:02:07.874" v="449" actId="1076"/>
      <pc:docMkLst>
        <pc:docMk/>
      </pc:docMkLst>
      <pc:sldChg chg="del">
        <pc:chgData name="Zachary Sylvester" userId="42cdd4a4-4d30-4fd8-8496-3e51425e8b20" providerId="ADAL" clId="{34D861FF-235F-46D3-8773-FAA83E92218F}" dt="2025-05-15T19:36:28.580" v="228" actId="47"/>
        <pc:sldMkLst>
          <pc:docMk/>
          <pc:sldMk cId="3146985107" sldId="350"/>
        </pc:sldMkLst>
      </pc:sldChg>
      <pc:sldChg chg="modSp mod">
        <pc:chgData name="Zachary Sylvester" userId="42cdd4a4-4d30-4fd8-8496-3e51425e8b20" providerId="ADAL" clId="{34D861FF-235F-46D3-8773-FAA83E92218F}" dt="2025-05-15T19:10:10.816" v="10" actId="20577"/>
        <pc:sldMkLst>
          <pc:docMk/>
          <pc:sldMk cId="374870969" sldId="352"/>
        </pc:sldMkLst>
        <pc:spChg chg="mod">
          <ac:chgData name="Zachary Sylvester" userId="42cdd4a4-4d30-4fd8-8496-3e51425e8b20" providerId="ADAL" clId="{34D861FF-235F-46D3-8773-FAA83E92218F}" dt="2025-05-15T19:10:10.816" v="10" actId="20577"/>
          <ac:spMkLst>
            <pc:docMk/>
            <pc:sldMk cId="374870969" sldId="352"/>
            <ac:spMk id="8" creationId="{33B71A8B-78E0-14C4-E180-40E189C8F839}"/>
          </ac:spMkLst>
        </pc:spChg>
      </pc:sldChg>
      <pc:sldChg chg="modSp mod">
        <pc:chgData name="Zachary Sylvester" userId="42cdd4a4-4d30-4fd8-8496-3e51425e8b20" providerId="ADAL" clId="{34D861FF-235F-46D3-8773-FAA83E92218F}" dt="2025-05-15T19:12:13.962" v="37" actId="20577"/>
        <pc:sldMkLst>
          <pc:docMk/>
          <pc:sldMk cId="523338461" sldId="355"/>
        </pc:sldMkLst>
        <pc:spChg chg="mod">
          <ac:chgData name="Zachary Sylvester" userId="42cdd4a4-4d30-4fd8-8496-3e51425e8b20" providerId="ADAL" clId="{34D861FF-235F-46D3-8773-FAA83E92218F}" dt="2025-05-15T19:12:13.962" v="37" actId="20577"/>
          <ac:spMkLst>
            <pc:docMk/>
            <pc:sldMk cId="523338461" sldId="355"/>
            <ac:spMk id="9" creationId="{A0BC9CF5-3FC9-9DB0-0957-46A29342718C}"/>
          </ac:spMkLst>
        </pc:spChg>
      </pc:sldChg>
      <pc:sldChg chg="addSp delSp modSp mod">
        <pc:chgData name="Zachary Sylvester" userId="42cdd4a4-4d30-4fd8-8496-3e51425e8b20" providerId="ADAL" clId="{34D861FF-235F-46D3-8773-FAA83E92218F}" dt="2025-06-02T04:34:06.589" v="398" actId="478"/>
        <pc:sldMkLst>
          <pc:docMk/>
          <pc:sldMk cId="65528693" sldId="381"/>
        </pc:sldMkLst>
        <pc:spChg chg="del mod">
          <ac:chgData name="Zachary Sylvester" userId="42cdd4a4-4d30-4fd8-8496-3e51425e8b20" providerId="ADAL" clId="{34D861FF-235F-46D3-8773-FAA83E92218F}" dt="2025-06-02T04:34:04.542" v="397" actId="478"/>
          <ac:spMkLst>
            <pc:docMk/>
            <pc:sldMk cId="65528693" sldId="381"/>
            <ac:spMk id="4" creationId="{398DD5D0-AF67-8649-BB2B-F8F6CA1839ED}"/>
          </ac:spMkLst>
        </pc:spChg>
        <pc:spChg chg="add mod">
          <ac:chgData name="Zachary Sylvester" userId="42cdd4a4-4d30-4fd8-8496-3e51425e8b20" providerId="ADAL" clId="{34D861FF-235F-46D3-8773-FAA83E92218F}" dt="2025-06-02T04:34:01.880" v="396"/>
          <ac:spMkLst>
            <pc:docMk/>
            <pc:sldMk cId="65528693" sldId="381"/>
            <ac:spMk id="6" creationId="{6B5FFA04-F4DE-A5D1-B76D-0C9F55780047}"/>
          </ac:spMkLst>
        </pc:spChg>
        <pc:spChg chg="add del mod">
          <ac:chgData name="Zachary Sylvester" userId="42cdd4a4-4d30-4fd8-8496-3e51425e8b20" providerId="ADAL" clId="{34D861FF-235F-46D3-8773-FAA83E92218F}" dt="2025-06-02T04:34:06.589" v="398" actId="478"/>
          <ac:spMkLst>
            <pc:docMk/>
            <pc:sldMk cId="65528693" sldId="381"/>
            <ac:spMk id="9" creationId="{B078B611-416A-4C32-2891-0F633994A23E}"/>
          </ac:spMkLst>
        </pc:spChg>
      </pc:sldChg>
      <pc:sldChg chg="addSp delSp modSp mod">
        <pc:chgData name="Zachary Sylvester" userId="42cdd4a4-4d30-4fd8-8496-3e51425e8b20" providerId="ADAL" clId="{34D861FF-235F-46D3-8773-FAA83E92218F}" dt="2025-06-02T04:31:17.479" v="367" actId="14100"/>
        <pc:sldMkLst>
          <pc:docMk/>
          <pc:sldMk cId="911800650" sldId="383"/>
        </pc:sldMkLst>
        <pc:spChg chg="del">
          <ac:chgData name="Zachary Sylvester" userId="42cdd4a4-4d30-4fd8-8496-3e51425e8b20" providerId="ADAL" clId="{34D861FF-235F-46D3-8773-FAA83E92218F}" dt="2025-06-02T04:22:06.841" v="340" actId="478"/>
          <ac:spMkLst>
            <pc:docMk/>
            <pc:sldMk cId="911800650" sldId="383"/>
            <ac:spMk id="4" creationId="{28F680AF-E498-719C-6C61-B0B312ED221D}"/>
          </ac:spMkLst>
        </pc:spChg>
        <pc:spChg chg="add del mod">
          <ac:chgData name="Zachary Sylvester" userId="42cdd4a4-4d30-4fd8-8496-3e51425e8b20" providerId="ADAL" clId="{34D861FF-235F-46D3-8773-FAA83E92218F}" dt="2025-06-02T04:31:17.479" v="367" actId="14100"/>
          <ac:spMkLst>
            <pc:docMk/>
            <pc:sldMk cId="911800650" sldId="383"/>
            <ac:spMk id="5" creationId="{BB197B40-209A-A146-F358-9897EB9C9E42}"/>
          </ac:spMkLst>
        </pc:spChg>
        <pc:spChg chg="add mod">
          <ac:chgData name="Zachary Sylvester" userId="42cdd4a4-4d30-4fd8-8496-3e51425e8b20" providerId="ADAL" clId="{34D861FF-235F-46D3-8773-FAA83E92218F}" dt="2025-06-02T04:22:09.322" v="341"/>
          <ac:spMkLst>
            <pc:docMk/>
            <pc:sldMk cId="911800650" sldId="383"/>
            <ac:spMk id="6" creationId="{97127F13-6021-D659-EAF5-FD3F71190A9A}"/>
          </ac:spMkLst>
        </pc:spChg>
        <pc:spChg chg="add del mod">
          <ac:chgData name="Zachary Sylvester" userId="42cdd4a4-4d30-4fd8-8496-3e51425e8b20" providerId="ADAL" clId="{34D861FF-235F-46D3-8773-FAA83E92218F}" dt="2025-06-02T04:31:16.868" v="366" actId="21"/>
          <ac:spMkLst>
            <pc:docMk/>
            <pc:sldMk cId="911800650" sldId="383"/>
            <ac:spMk id="8" creationId="{C26BDEB4-ACF1-41F0-404F-F6354AA93434}"/>
          </ac:spMkLst>
        </pc:spChg>
        <pc:spChg chg="mod">
          <ac:chgData name="Zachary Sylvester" userId="42cdd4a4-4d30-4fd8-8496-3e51425e8b20" providerId="ADAL" clId="{34D861FF-235F-46D3-8773-FAA83E92218F}" dt="2025-06-02T04:27:19.219" v="358" actId="14100"/>
          <ac:spMkLst>
            <pc:docMk/>
            <pc:sldMk cId="911800650" sldId="383"/>
            <ac:spMk id="13" creationId="{70E04DF9-F787-6D17-B3BB-9BEB2DF01440}"/>
          </ac:spMkLst>
        </pc:spChg>
        <pc:graphicFrameChg chg="mod">
          <ac:chgData name="Zachary Sylvester" userId="42cdd4a4-4d30-4fd8-8496-3e51425e8b20" providerId="ADAL" clId="{34D861FF-235F-46D3-8773-FAA83E92218F}" dt="2025-06-02T04:27:45.824" v="360"/>
          <ac:graphicFrameMkLst>
            <pc:docMk/>
            <pc:sldMk cId="911800650" sldId="383"/>
            <ac:graphicFrameMk id="3" creationId="{A2E891F5-D26D-2192-60D8-E6E549A31EFD}"/>
          </ac:graphicFrameMkLst>
        </pc:graphicFrameChg>
      </pc:sldChg>
      <pc:sldChg chg="addSp delSp modSp mod modClrScheme chgLayout">
        <pc:chgData name="Zachary Sylvester" userId="42cdd4a4-4d30-4fd8-8496-3e51425e8b20" providerId="ADAL" clId="{34D861FF-235F-46D3-8773-FAA83E92218F}" dt="2025-06-02T04:28:16.194" v="363" actId="113"/>
        <pc:sldMkLst>
          <pc:docMk/>
          <pc:sldMk cId="3391802133" sldId="384"/>
        </pc:sldMkLst>
        <pc:spChg chg="mod ord">
          <ac:chgData name="Zachary Sylvester" userId="42cdd4a4-4d30-4fd8-8496-3e51425e8b20" providerId="ADAL" clId="{34D861FF-235F-46D3-8773-FAA83E92218F}" dt="2025-06-02T04:10:25.018" v="272" actId="700"/>
          <ac:spMkLst>
            <pc:docMk/>
            <pc:sldMk cId="3391802133" sldId="384"/>
            <ac:spMk id="2" creationId="{9F207EB2-D895-D69A-4D37-4F3ED2227068}"/>
          </ac:spMkLst>
        </pc:spChg>
        <pc:spChg chg="add del mod ord">
          <ac:chgData name="Zachary Sylvester" userId="42cdd4a4-4d30-4fd8-8496-3e51425e8b20" providerId="ADAL" clId="{34D861FF-235F-46D3-8773-FAA83E92218F}" dt="2025-06-02T04:08:45.881" v="266" actId="478"/>
          <ac:spMkLst>
            <pc:docMk/>
            <pc:sldMk cId="3391802133" sldId="384"/>
            <ac:spMk id="3" creationId="{C7C08DE2-2CAF-006B-56E3-6459EC733481}"/>
          </ac:spMkLst>
        </pc:spChg>
        <pc:spChg chg="mod ord">
          <ac:chgData name="Zachary Sylvester" userId="42cdd4a4-4d30-4fd8-8496-3e51425e8b20" providerId="ADAL" clId="{34D861FF-235F-46D3-8773-FAA83E92218F}" dt="2025-06-02T04:12:48.221" v="296" actId="1076"/>
          <ac:spMkLst>
            <pc:docMk/>
            <pc:sldMk cId="3391802133" sldId="384"/>
            <ac:spMk id="5" creationId="{F7901E9F-C6B3-B697-74FD-8D5C8EA19825}"/>
          </ac:spMkLst>
        </pc:spChg>
        <pc:spChg chg="del mod ord">
          <ac:chgData name="Zachary Sylvester" userId="42cdd4a4-4d30-4fd8-8496-3e51425e8b20" providerId="ADAL" clId="{34D861FF-235F-46D3-8773-FAA83E92218F}" dt="2025-06-02T04:13:58.949" v="320" actId="478"/>
          <ac:spMkLst>
            <pc:docMk/>
            <pc:sldMk cId="3391802133" sldId="384"/>
            <ac:spMk id="6" creationId="{7F4089A5-13BA-CE41-DE5D-864E86189A52}"/>
          </ac:spMkLst>
        </pc:spChg>
        <pc:spChg chg="mod ord">
          <ac:chgData name="Zachary Sylvester" userId="42cdd4a4-4d30-4fd8-8496-3e51425e8b20" providerId="ADAL" clId="{34D861FF-235F-46D3-8773-FAA83E92218F}" dt="2025-06-02T04:13:32.006" v="316" actId="1037"/>
          <ac:spMkLst>
            <pc:docMk/>
            <pc:sldMk cId="3391802133" sldId="384"/>
            <ac:spMk id="7" creationId="{50F559B1-2229-A7C3-A246-2EB1DD57C268}"/>
          </ac:spMkLst>
        </pc:spChg>
        <pc:spChg chg="add del mod ord">
          <ac:chgData name="Zachary Sylvester" userId="42cdd4a4-4d30-4fd8-8496-3e51425e8b20" providerId="ADAL" clId="{34D861FF-235F-46D3-8773-FAA83E92218F}" dt="2025-06-02T04:09:33.014" v="268" actId="700"/>
          <ac:spMkLst>
            <pc:docMk/>
            <pc:sldMk cId="3391802133" sldId="384"/>
            <ac:spMk id="8" creationId="{D5585398-B7A7-E305-E33A-68F8D9DBCAA0}"/>
          </ac:spMkLst>
        </pc:spChg>
        <pc:spChg chg="add del mod ord">
          <ac:chgData name="Zachary Sylvester" userId="42cdd4a4-4d30-4fd8-8496-3e51425e8b20" providerId="ADAL" clId="{34D861FF-235F-46D3-8773-FAA83E92218F}" dt="2025-06-02T04:10:25.018" v="272" actId="700"/>
          <ac:spMkLst>
            <pc:docMk/>
            <pc:sldMk cId="3391802133" sldId="384"/>
            <ac:spMk id="9" creationId="{0809D903-F8C6-4729-01D4-603932E48277}"/>
          </ac:spMkLst>
        </pc:spChg>
        <pc:spChg chg="add del mod ord">
          <ac:chgData name="Zachary Sylvester" userId="42cdd4a4-4d30-4fd8-8496-3e51425e8b20" providerId="ADAL" clId="{34D861FF-235F-46D3-8773-FAA83E92218F}" dt="2025-06-02T04:11:14.684" v="278" actId="478"/>
          <ac:spMkLst>
            <pc:docMk/>
            <pc:sldMk cId="3391802133" sldId="384"/>
            <ac:spMk id="10" creationId="{A0A95B31-6F3D-A863-341E-4A693B7F86EB}"/>
          </ac:spMkLst>
        </pc:spChg>
        <pc:spChg chg="add mod">
          <ac:chgData name="Zachary Sylvester" userId="42cdd4a4-4d30-4fd8-8496-3e51425e8b20" providerId="ADAL" clId="{34D861FF-235F-46D3-8773-FAA83E92218F}" dt="2025-06-02T04:13:55.654" v="319"/>
          <ac:spMkLst>
            <pc:docMk/>
            <pc:sldMk cId="3391802133" sldId="384"/>
            <ac:spMk id="11" creationId="{B86786F0-FF70-B138-816B-FF9E7E0CBD50}"/>
          </ac:spMkLst>
        </pc:spChg>
        <pc:spChg chg="add del mod">
          <ac:chgData name="Zachary Sylvester" userId="42cdd4a4-4d30-4fd8-8496-3e51425e8b20" providerId="ADAL" clId="{34D861FF-235F-46D3-8773-FAA83E92218F}" dt="2025-06-02T04:14:03.829" v="321" actId="478"/>
          <ac:spMkLst>
            <pc:docMk/>
            <pc:sldMk cId="3391802133" sldId="384"/>
            <ac:spMk id="13" creationId="{516CDC57-F481-8BA7-B942-12F1035BBC69}"/>
          </ac:spMkLst>
        </pc:spChg>
        <pc:graphicFrameChg chg="mod">
          <ac:chgData name="Zachary Sylvester" userId="42cdd4a4-4d30-4fd8-8496-3e51425e8b20" providerId="ADAL" clId="{34D861FF-235F-46D3-8773-FAA83E92218F}" dt="2025-06-02T04:28:16.194" v="363" actId="113"/>
          <ac:graphicFrameMkLst>
            <pc:docMk/>
            <pc:sldMk cId="3391802133" sldId="384"/>
            <ac:graphicFrameMk id="4" creationId="{1E0867F1-DB77-F7F9-5439-D0F007FBCF1B}"/>
          </ac:graphicFrameMkLst>
        </pc:graphicFrameChg>
      </pc:sldChg>
      <pc:sldChg chg="addSp delSp modSp mod modClrScheme chgLayout">
        <pc:chgData name="Zachary Sylvester" userId="42cdd4a4-4d30-4fd8-8496-3e51425e8b20" providerId="ADAL" clId="{34D861FF-235F-46D3-8773-FAA83E92218F}" dt="2025-06-02T04:33:08.820" v="393"/>
        <pc:sldMkLst>
          <pc:docMk/>
          <pc:sldMk cId="1784914878" sldId="385"/>
        </pc:sldMkLst>
        <pc:spChg chg="mod ord">
          <ac:chgData name="Zachary Sylvester" userId="42cdd4a4-4d30-4fd8-8496-3e51425e8b20" providerId="ADAL" clId="{34D861FF-235F-46D3-8773-FAA83E92218F}" dt="2025-06-02T04:32:21.316" v="384" actId="1076"/>
          <ac:spMkLst>
            <pc:docMk/>
            <pc:sldMk cId="1784914878" sldId="385"/>
            <ac:spMk id="2" creationId="{D5B531B5-8CD8-1AB1-1E21-D8D8A8FF455B}"/>
          </ac:spMkLst>
        </pc:spChg>
        <pc:spChg chg="add del">
          <ac:chgData name="Zachary Sylvester" userId="42cdd4a4-4d30-4fd8-8496-3e51425e8b20" providerId="ADAL" clId="{34D861FF-235F-46D3-8773-FAA83E92218F}" dt="2025-06-02T04:31:51.232" v="376" actId="700"/>
          <ac:spMkLst>
            <pc:docMk/>
            <pc:sldMk cId="1784914878" sldId="385"/>
            <ac:spMk id="3" creationId="{64B0C88B-CD2F-2D1C-AF72-DA2EAA8E953A}"/>
          </ac:spMkLst>
        </pc:spChg>
        <pc:spChg chg="mod ord">
          <ac:chgData name="Zachary Sylvester" userId="42cdd4a4-4d30-4fd8-8496-3e51425e8b20" providerId="ADAL" clId="{34D861FF-235F-46D3-8773-FAA83E92218F}" dt="2025-06-02T04:31:51.232" v="376" actId="700"/>
          <ac:spMkLst>
            <pc:docMk/>
            <pc:sldMk cId="1784914878" sldId="385"/>
            <ac:spMk id="4" creationId="{6C75E5ED-8DC1-F986-E552-004C46B4AE46}"/>
          </ac:spMkLst>
        </pc:spChg>
        <pc:spChg chg="mod ord">
          <ac:chgData name="Zachary Sylvester" userId="42cdd4a4-4d30-4fd8-8496-3e51425e8b20" providerId="ADAL" clId="{34D861FF-235F-46D3-8773-FAA83E92218F}" dt="2025-06-02T04:31:51.232" v="376" actId="700"/>
          <ac:spMkLst>
            <pc:docMk/>
            <pc:sldMk cId="1784914878" sldId="385"/>
            <ac:spMk id="5" creationId="{16260C08-B14E-EFD9-D139-A54E7DAC0833}"/>
          </ac:spMkLst>
        </pc:spChg>
        <pc:spChg chg="mod ord">
          <ac:chgData name="Zachary Sylvester" userId="42cdd4a4-4d30-4fd8-8496-3e51425e8b20" providerId="ADAL" clId="{34D861FF-235F-46D3-8773-FAA83E92218F}" dt="2025-06-02T04:31:51.232" v="376" actId="700"/>
          <ac:spMkLst>
            <pc:docMk/>
            <pc:sldMk cId="1784914878" sldId="385"/>
            <ac:spMk id="6" creationId="{0001335D-B7DE-4C44-7D6B-540FD21021EB}"/>
          </ac:spMkLst>
        </pc:spChg>
        <pc:spChg chg="add del mod ord">
          <ac:chgData name="Zachary Sylvester" userId="42cdd4a4-4d30-4fd8-8496-3e51425e8b20" providerId="ADAL" clId="{34D861FF-235F-46D3-8773-FAA83E92218F}" dt="2025-06-02T04:31:58.552" v="377" actId="478"/>
          <ac:spMkLst>
            <pc:docMk/>
            <pc:sldMk cId="1784914878" sldId="385"/>
            <ac:spMk id="7" creationId="{5F92318C-2754-D17C-4E60-9BC6FA6D7263}"/>
          </ac:spMkLst>
        </pc:spChg>
        <pc:spChg chg="mod ord">
          <ac:chgData name="Zachary Sylvester" userId="42cdd4a4-4d30-4fd8-8496-3e51425e8b20" providerId="ADAL" clId="{34D861FF-235F-46D3-8773-FAA83E92218F}" dt="2025-06-02T04:32:41.904" v="389" actId="1076"/>
          <ac:spMkLst>
            <pc:docMk/>
            <pc:sldMk cId="1784914878" sldId="385"/>
            <ac:spMk id="9" creationId="{CA76317D-74CE-4837-47A8-2CC5376B3572}"/>
          </ac:spMkLst>
        </pc:spChg>
        <pc:graphicFrameChg chg="mod ord">
          <ac:chgData name="Zachary Sylvester" userId="42cdd4a4-4d30-4fd8-8496-3e51425e8b20" providerId="ADAL" clId="{34D861FF-235F-46D3-8773-FAA83E92218F}" dt="2025-06-02T04:33:08.820" v="393"/>
          <ac:graphicFrameMkLst>
            <pc:docMk/>
            <pc:sldMk cId="1784914878" sldId="385"/>
            <ac:graphicFrameMk id="12" creationId="{772D0496-ABDA-20FE-9196-84DFB0C0F77E}"/>
          </ac:graphicFrameMkLst>
        </pc:graphicFrameChg>
      </pc:sldChg>
      <pc:sldChg chg="addSp delSp modSp mod">
        <pc:chgData name="Zachary Sylvester" userId="42cdd4a4-4d30-4fd8-8496-3e51425e8b20" providerId="ADAL" clId="{34D861FF-235F-46D3-8773-FAA83E92218F}" dt="2025-06-03T03:03:52.564" v="447" actId="1035"/>
        <pc:sldMkLst>
          <pc:docMk/>
          <pc:sldMk cId="2331479957" sldId="387"/>
        </pc:sldMkLst>
        <pc:spChg chg="add del">
          <ac:chgData name="Zachary Sylvester" userId="42cdd4a4-4d30-4fd8-8496-3e51425e8b20" providerId="ADAL" clId="{34D861FF-235F-46D3-8773-FAA83E92218F}" dt="2025-06-02T04:06:19.550" v="243" actId="22"/>
          <ac:spMkLst>
            <pc:docMk/>
            <pc:sldMk cId="2331479957" sldId="387"/>
            <ac:spMk id="4" creationId="{5A439648-0053-39FA-8C2F-A6D0EF56F2C5}"/>
          </ac:spMkLst>
        </pc:spChg>
        <pc:spChg chg="mod">
          <ac:chgData name="Zachary Sylvester" userId="42cdd4a4-4d30-4fd8-8496-3e51425e8b20" providerId="ADAL" clId="{34D861FF-235F-46D3-8773-FAA83E92218F}" dt="2025-06-02T04:06:47.859" v="247" actId="1076"/>
          <ac:spMkLst>
            <pc:docMk/>
            <pc:sldMk cId="2331479957" sldId="387"/>
            <ac:spMk id="13" creationId="{2C286922-9890-59F9-F3AF-20CE8F5F71AE}"/>
          </ac:spMkLst>
        </pc:spChg>
        <pc:picChg chg="mod">
          <ac:chgData name="Zachary Sylvester" userId="42cdd4a4-4d30-4fd8-8496-3e51425e8b20" providerId="ADAL" clId="{34D861FF-235F-46D3-8773-FAA83E92218F}" dt="2025-06-03T03:03:52.564" v="447" actId="1035"/>
          <ac:picMkLst>
            <pc:docMk/>
            <pc:sldMk cId="2331479957" sldId="387"/>
            <ac:picMk id="1026" creationId="{479F0143-4870-53A3-BB35-4762FBB88249}"/>
          </ac:picMkLst>
        </pc:picChg>
      </pc:sldChg>
      <pc:sldChg chg="modSp mod">
        <pc:chgData name="Zachary Sylvester" userId="42cdd4a4-4d30-4fd8-8496-3e51425e8b20" providerId="ADAL" clId="{34D861FF-235F-46D3-8773-FAA83E92218F}" dt="2025-06-03T03:03:03.126" v="444" actId="14100"/>
        <pc:sldMkLst>
          <pc:docMk/>
          <pc:sldMk cId="2440859902" sldId="421"/>
        </pc:sldMkLst>
        <pc:picChg chg="mod">
          <ac:chgData name="Zachary Sylvester" userId="42cdd4a4-4d30-4fd8-8496-3e51425e8b20" providerId="ADAL" clId="{34D861FF-235F-46D3-8773-FAA83E92218F}" dt="2025-06-03T03:03:03.126" v="444" actId="14100"/>
          <ac:picMkLst>
            <pc:docMk/>
            <pc:sldMk cId="2440859902" sldId="421"/>
            <ac:picMk id="4" creationId="{865DD1EC-D223-2BAD-CAC5-92D9802362FF}"/>
          </ac:picMkLst>
        </pc:picChg>
      </pc:sldChg>
      <pc:sldChg chg="addSp delSp modSp mod">
        <pc:chgData name="Zachary Sylvester" userId="42cdd4a4-4d30-4fd8-8496-3e51425e8b20" providerId="ADAL" clId="{34D861FF-235F-46D3-8773-FAA83E92218F}" dt="2025-06-03T00:12:40.534" v="405" actId="1076"/>
        <pc:sldMkLst>
          <pc:docMk/>
          <pc:sldMk cId="3257645373" sldId="422"/>
        </pc:sldMkLst>
        <pc:spChg chg="add del mod">
          <ac:chgData name="Zachary Sylvester" userId="42cdd4a4-4d30-4fd8-8496-3e51425e8b20" providerId="ADAL" clId="{34D861FF-235F-46D3-8773-FAA83E92218F}" dt="2025-06-03T00:12:21.345" v="400" actId="478"/>
          <ac:spMkLst>
            <pc:docMk/>
            <pc:sldMk cId="3257645373" sldId="422"/>
            <ac:spMk id="7" creationId="{2AB2E334-AE28-7F53-5233-4247247B794C}"/>
          </ac:spMkLst>
        </pc:spChg>
        <pc:spChg chg="del mod ord">
          <ac:chgData name="Zachary Sylvester" userId="42cdd4a4-4d30-4fd8-8496-3e51425e8b20" providerId="ADAL" clId="{34D861FF-235F-46D3-8773-FAA83E92218F}" dt="2025-06-03T00:12:29.766" v="403" actId="478"/>
          <ac:spMkLst>
            <pc:docMk/>
            <pc:sldMk cId="3257645373" sldId="422"/>
            <ac:spMk id="10" creationId="{AB429AAC-3114-6DC8-CEBC-66E1474F6115}"/>
          </ac:spMkLst>
        </pc:spChg>
        <pc:spChg chg="del mod ord">
          <ac:chgData name="Zachary Sylvester" userId="42cdd4a4-4d30-4fd8-8496-3e51425e8b20" providerId="ADAL" clId="{34D861FF-235F-46D3-8773-FAA83E92218F}" dt="2025-06-03T00:12:24.608" v="402" actId="478"/>
          <ac:spMkLst>
            <pc:docMk/>
            <pc:sldMk cId="3257645373" sldId="422"/>
            <ac:spMk id="11" creationId="{D5B5463D-0AB4-A947-0DE9-F19B764B3A08}"/>
          </ac:spMkLst>
        </pc:spChg>
        <pc:spChg chg="mod">
          <ac:chgData name="Zachary Sylvester" userId="42cdd4a4-4d30-4fd8-8496-3e51425e8b20" providerId="ADAL" clId="{34D861FF-235F-46D3-8773-FAA83E92218F}" dt="2025-06-03T00:12:40.534" v="405" actId="1076"/>
          <ac:spMkLst>
            <pc:docMk/>
            <pc:sldMk cId="3257645373" sldId="422"/>
            <ac:spMk id="12" creationId="{C1B2C67D-BB4C-171C-1300-9278653DDD99}"/>
          </ac:spMkLst>
        </pc:spChg>
        <pc:spChg chg="mod">
          <ac:chgData name="Zachary Sylvester" userId="42cdd4a4-4d30-4fd8-8496-3e51425e8b20" providerId="ADAL" clId="{34D861FF-235F-46D3-8773-FAA83E92218F}" dt="2025-06-03T00:12:40.534" v="405" actId="1076"/>
          <ac:spMkLst>
            <pc:docMk/>
            <pc:sldMk cId="3257645373" sldId="422"/>
            <ac:spMk id="13" creationId="{BFEAB338-0264-FBE7-B031-F6FCF164BA20}"/>
          </ac:spMkLst>
        </pc:spChg>
        <pc:spChg chg="add del mod">
          <ac:chgData name="Zachary Sylvester" userId="42cdd4a4-4d30-4fd8-8496-3e51425e8b20" providerId="ADAL" clId="{34D861FF-235F-46D3-8773-FAA83E92218F}" dt="2025-06-03T00:12:40.534" v="405" actId="1076"/>
          <ac:spMkLst>
            <pc:docMk/>
            <pc:sldMk cId="3257645373" sldId="422"/>
            <ac:spMk id="14" creationId="{F4F10945-18C4-E233-C320-6EB568552128}"/>
          </ac:spMkLst>
        </pc:spChg>
        <pc:spChg chg="add del mod">
          <ac:chgData name="Zachary Sylvester" userId="42cdd4a4-4d30-4fd8-8496-3e51425e8b20" providerId="ADAL" clId="{34D861FF-235F-46D3-8773-FAA83E92218F}" dt="2025-06-03T00:12:40.534" v="405" actId="1076"/>
          <ac:spMkLst>
            <pc:docMk/>
            <pc:sldMk cId="3257645373" sldId="422"/>
            <ac:spMk id="15" creationId="{7CB8A850-2468-4878-BA3D-1DB91E0ED81C}"/>
          </ac:spMkLst>
        </pc:spChg>
        <pc:spChg chg="mod">
          <ac:chgData name="Zachary Sylvester" userId="42cdd4a4-4d30-4fd8-8496-3e51425e8b20" providerId="ADAL" clId="{34D861FF-235F-46D3-8773-FAA83E92218F}" dt="2025-06-03T00:12:40.534" v="405" actId="1076"/>
          <ac:spMkLst>
            <pc:docMk/>
            <pc:sldMk cId="3257645373" sldId="422"/>
            <ac:spMk id="16" creationId="{2B7974AB-0CD1-449E-A3F7-4818860CC266}"/>
          </ac:spMkLst>
        </pc:spChg>
        <pc:spChg chg="mod">
          <ac:chgData name="Zachary Sylvester" userId="42cdd4a4-4d30-4fd8-8496-3e51425e8b20" providerId="ADAL" clId="{34D861FF-235F-46D3-8773-FAA83E92218F}" dt="2025-06-03T00:12:40.534" v="405" actId="1076"/>
          <ac:spMkLst>
            <pc:docMk/>
            <pc:sldMk cId="3257645373" sldId="422"/>
            <ac:spMk id="17" creationId="{C30DB18F-45D2-F5E6-B8F9-2A2302C444AB}"/>
          </ac:spMkLst>
        </pc:spChg>
        <pc:spChg chg="add del mod">
          <ac:chgData name="Zachary Sylvester" userId="42cdd4a4-4d30-4fd8-8496-3e51425e8b20" providerId="ADAL" clId="{34D861FF-235F-46D3-8773-FAA83E92218F}" dt="2025-06-03T00:12:29.766" v="403" actId="478"/>
          <ac:spMkLst>
            <pc:docMk/>
            <pc:sldMk cId="3257645373" sldId="422"/>
            <ac:spMk id="19" creationId="{D9F23512-97E3-C4AF-3D61-484980F86FA4}"/>
          </ac:spMkLst>
        </pc:spChg>
        <pc:spChg chg="add del mod">
          <ac:chgData name="Zachary Sylvester" userId="42cdd4a4-4d30-4fd8-8496-3e51425e8b20" providerId="ADAL" clId="{34D861FF-235F-46D3-8773-FAA83E92218F}" dt="2025-06-03T00:12:33.298" v="404" actId="478"/>
          <ac:spMkLst>
            <pc:docMk/>
            <pc:sldMk cId="3257645373" sldId="422"/>
            <ac:spMk id="22" creationId="{F885DF74-D3C1-2750-E453-6D90640503A8}"/>
          </ac:spMkLst>
        </pc:spChg>
        <pc:picChg chg="del mod ord">
          <ac:chgData name="Zachary Sylvester" userId="42cdd4a4-4d30-4fd8-8496-3e51425e8b20" providerId="ADAL" clId="{34D861FF-235F-46D3-8773-FAA83E92218F}" dt="2025-06-03T00:12:20.055" v="399" actId="478"/>
          <ac:picMkLst>
            <pc:docMk/>
            <pc:sldMk cId="3257645373" sldId="422"/>
            <ac:picMk id="6" creationId="{C9E38D8D-5085-7FB8-D03C-DFFB381FEAAF}"/>
          </ac:picMkLst>
        </pc:picChg>
        <pc:picChg chg="mod">
          <ac:chgData name="Zachary Sylvester" userId="42cdd4a4-4d30-4fd8-8496-3e51425e8b20" providerId="ADAL" clId="{34D861FF-235F-46D3-8773-FAA83E92218F}" dt="2025-06-03T00:12:40.534" v="405" actId="1076"/>
          <ac:picMkLst>
            <pc:docMk/>
            <pc:sldMk cId="3257645373" sldId="422"/>
            <ac:picMk id="8" creationId="{05402605-F0C5-5AF5-2A43-5234799D4559}"/>
          </ac:picMkLst>
        </pc:picChg>
        <pc:picChg chg="add del mod">
          <ac:chgData name="Zachary Sylvester" userId="42cdd4a4-4d30-4fd8-8496-3e51425e8b20" providerId="ADAL" clId="{34D861FF-235F-46D3-8773-FAA83E92218F}" dt="2025-06-03T00:12:40.534" v="405" actId="1076"/>
          <ac:picMkLst>
            <pc:docMk/>
            <pc:sldMk cId="3257645373" sldId="422"/>
            <ac:picMk id="9" creationId="{D55FC7D1-F97F-D77F-EAB1-B86C48DA2D33}"/>
          </ac:picMkLst>
        </pc:picChg>
        <pc:picChg chg="mod">
          <ac:chgData name="Zachary Sylvester" userId="42cdd4a4-4d30-4fd8-8496-3e51425e8b20" providerId="ADAL" clId="{34D861FF-235F-46D3-8773-FAA83E92218F}" dt="2025-06-03T00:12:40.534" v="405" actId="1076"/>
          <ac:picMkLst>
            <pc:docMk/>
            <pc:sldMk cId="3257645373" sldId="422"/>
            <ac:picMk id="20" creationId="{B99B05D0-7BCD-DC40-1F43-755A67AE256E}"/>
          </ac:picMkLst>
        </pc:picChg>
      </pc:sldChg>
      <pc:sldChg chg="modSp mod">
        <pc:chgData name="Zachary Sylvester" userId="42cdd4a4-4d30-4fd8-8496-3e51425e8b20" providerId="ADAL" clId="{34D861FF-235F-46D3-8773-FAA83E92218F}" dt="2025-05-15T19:35:55.875" v="217" actId="403"/>
        <pc:sldMkLst>
          <pc:docMk/>
          <pc:sldMk cId="3187874400" sldId="433"/>
        </pc:sldMkLst>
        <pc:spChg chg="mod">
          <ac:chgData name="Zachary Sylvester" userId="42cdd4a4-4d30-4fd8-8496-3e51425e8b20" providerId="ADAL" clId="{34D861FF-235F-46D3-8773-FAA83E92218F}" dt="2025-05-15T19:35:55.875" v="217" actId="403"/>
          <ac:spMkLst>
            <pc:docMk/>
            <pc:sldMk cId="3187874400" sldId="433"/>
            <ac:spMk id="9" creationId="{3065B82A-A171-E494-F832-A06B919F4CC0}"/>
          </ac:spMkLst>
        </pc:spChg>
        <pc:spChg chg="mod">
          <ac:chgData name="Zachary Sylvester" userId="42cdd4a4-4d30-4fd8-8496-3e51425e8b20" providerId="ADAL" clId="{34D861FF-235F-46D3-8773-FAA83E92218F}" dt="2025-05-15T19:35:24.495" v="204"/>
          <ac:spMkLst>
            <pc:docMk/>
            <pc:sldMk cId="3187874400" sldId="433"/>
            <ac:spMk id="11" creationId="{82BCCD84-67B7-1CE0-75D0-5A015B648E25}"/>
          </ac:spMkLst>
        </pc:spChg>
      </pc:sldChg>
      <pc:sldChg chg="del">
        <pc:chgData name="Zachary Sylvester" userId="42cdd4a4-4d30-4fd8-8496-3e51425e8b20" providerId="ADAL" clId="{34D861FF-235F-46D3-8773-FAA83E92218F}" dt="2025-05-15T19:36:29.390" v="229" actId="47"/>
        <pc:sldMkLst>
          <pc:docMk/>
          <pc:sldMk cId="4294104959" sldId="437"/>
        </pc:sldMkLst>
      </pc:sldChg>
      <pc:sldChg chg="addSp delSp modSp mod">
        <pc:chgData name="Zachary Sylvester" userId="42cdd4a4-4d30-4fd8-8496-3e51425e8b20" providerId="ADAL" clId="{34D861FF-235F-46D3-8773-FAA83E92218F}" dt="2025-05-15T19:10:21.674" v="13" actId="20577"/>
        <pc:sldMkLst>
          <pc:docMk/>
          <pc:sldMk cId="1896947523" sldId="2147475475"/>
        </pc:sldMkLst>
      </pc:sldChg>
      <pc:sldChg chg="modSp mod">
        <pc:chgData name="Zachary Sylvester" userId="42cdd4a4-4d30-4fd8-8496-3e51425e8b20" providerId="ADAL" clId="{34D861FF-235F-46D3-8773-FAA83E92218F}" dt="2025-05-15T19:36:03.639" v="219" actId="313"/>
        <pc:sldMkLst>
          <pc:docMk/>
          <pc:sldMk cId="3334429794" sldId="2147475494"/>
        </pc:sldMkLst>
        <pc:spChg chg="mod">
          <ac:chgData name="Zachary Sylvester" userId="42cdd4a4-4d30-4fd8-8496-3e51425e8b20" providerId="ADAL" clId="{34D861FF-235F-46D3-8773-FAA83E92218F}" dt="2025-05-15T19:34:29.128" v="190" actId="1076"/>
          <ac:spMkLst>
            <pc:docMk/>
            <pc:sldMk cId="3334429794" sldId="2147475494"/>
            <ac:spMk id="8" creationId="{32795C02-53AD-CB5F-1368-29F8BF11DE40}"/>
          </ac:spMkLst>
        </pc:spChg>
        <pc:spChg chg="mod">
          <ac:chgData name="Zachary Sylvester" userId="42cdd4a4-4d30-4fd8-8496-3e51425e8b20" providerId="ADAL" clId="{34D861FF-235F-46D3-8773-FAA83E92218F}" dt="2025-05-15T19:36:03.639" v="219" actId="313"/>
          <ac:spMkLst>
            <pc:docMk/>
            <pc:sldMk cId="3334429794" sldId="2147475494"/>
            <ac:spMk id="9" creationId="{280C8C13-5F6B-B51F-640E-CF2627520EFF}"/>
          </ac:spMkLst>
        </pc:spChg>
        <pc:spChg chg="mod">
          <ac:chgData name="Zachary Sylvester" userId="42cdd4a4-4d30-4fd8-8496-3e51425e8b20" providerId="ADAL" clId="{34D861FF-235F-46D3-8773-FAA83E92218F}" dt="2025-05-15T19:34:57.943" v="197"/>
          <ac:spMkLst>
            <pc:docMk/>
            <pc:sldMk cId="3334429794" sldId="2147475494"/>
            <ac:spMk id="11" creationId="{D0DB0A35-F51E-0902-1995-BDEFF40F07A9}"/>
          </ac:spMkLst>
        </pc:spChg>
      </pc:sldChg>
      <pc:sldChg chg="modSp mod">
        <pc:chgData name="Zachary Sylvester" userId="42cdd4a4-4d30-4fd8-8496-3e51425e8b20" providerId="ADAL" clId="{34D861FF-235F-46D3-8773-FAA83E92218F}" dt="2025-05-15T19:36:17.766" v="222"/>
        <pc:sldMkLst>
          <pc:docMk/>
          <pc:sldMk cId="969660009" sldId="2147475495"/>
        </pc:sldMkLst>
        <pc:spChg chg="mod">
          <ac:chgData name="Zachary Sylvester" userId="42cdd4a4-4d30-4fd8-8496-3e51425e8b20" providerId="ADAL" clId="{34D861FF-235F-46D3-8773-FAA83E92218F}" dt="2025-05-15T19:35:50.445" v="216"/>
          <ac:spMkLst>
            <pc:docMk/>
            <pc:sldMk cId="969660009" sldId="2147475495"/>
            <ac:spMk id="9" creationId="{D947F1C2-5F2E-CBF5-A54C-CB7DB4647E6F}"/>
          </ac:spMkLst>
        </pc:spChg>
        <pc:spChg chg="mod">
          <ac:chgData name="Zachary Sylvester" userId="42cdd4a4-4d30-4fd8-8496-3e51425e8b20" providerId="ADAL" clId="{34D861FF-235F-46D3-8773-FAA83E92218F}" dt="2025-05-15T19:36:17.766" v="222"/>
          <ac:spMkLst>
            <pc:docMk/>
            <pc:sldMk cId="969660009" sldId="2147475495"/>
            <ac:spMk id="11" creationId="{2BD5498E-C975-A94B-BEDC-9EFC399D6034}"/>
          </ac:spMkLst>
        </pc:spChg>
      </pc:sldChg>
      <pc:sldChg chg="new">
        <pc:chgData name="Zachary Sylvester" userId="42cdd4a4-4d30-4fd8-8496-3e51425e8b20" providerId="ADAL" clId="{34D861FF-235F-46D3-8773-FAA83E92218F}" dt="2025-05-15T19:41:20.531" v="230" actId="680"/>
        <pc:sldMkLst>
          <pc:docMk/>
          <pc:sldMk cId="1990981139" sldId="2147475496"/>
        </pc:sldMkLst>
      </pc:sldChg>
      <pc:sldChg chg="add del">
        <pc:chgData name="Zachary Sylvester" userId="42cdd4a4-4d30-4fd8-8496-3e51425e8b20" providerId="ADAL" clId="{34D861FF-235F-46D3-8773-FAA83E92218F}" dt="2025-05-15T19:36:27.553" v="227" actId="47"/>
        <pc:sldMkLst>
          <pc:docMk/>
          <pc:sldMk cId="2768179540" sldId="2147475496"/>
        </pc:sldMkLst>
      </pc:sldChg>
      <pc:sldChg chg="new">
        <pc:chgData name="Zachary Sylvester" userId="42cdd4a4-4d30-4fd8-8496-3e51425e8b20" providerId="ADAL" clId="{34D861FF-235F-46D3-8773-FAA83E92218F}" dt="2025-05-15T19:41:23.121" v="231" actId="680"/>
        <pc:sldMkLst>
          <pc:docMk/>
          <pc:sldMk cId="1921348059" sldId="2147475497"/>
        </pc:sldMkLst>
      </pc:sldChg>
      <pc:sldChg chg="add">
        <pc:chgData name="Zachary Sylvester" userId="42cdd4a4-4d30-4fd8-8496-3e51425e8b20" providerId="ADAL" clId="{34D861FF-235F-46D3-8773-FAA83E92218F}" dt="2025-05-15T19:41:26.183" v="232"/>
        <pc:sldMkLst>
          <pc:docMk/>
          <pc:sldMk cId="493301420" sldId="2147475498"/>
        </pc:sldMkLst>
      </pc:sldChg>
      <pc:sldChg chg="add">
        <pc:chgData name="Zachary Sylvester" userId="42cdd4a4-4d30-4fd8-8496-3e51425e8b20" providerId="ADAL" clId="{34D861FF-235F-46D3-8773-FAA83E92218F}" dt="2025-05-15T19:41:26.183" v="232"/>
        <pc:sldMkLst>
          <pc:docMk/>
          <pc:sldMk cId="2699537851" sldId="2147475499"/>
        </pc:sldMkLst>
      </pc:sldChg>
      <pc:sldChg chg="add">
        <pc:chgData name="Zachary Sylvester" userId="42cdd4a4-4d30-4fd8-8496-3e51425e8b20" providerId="ADAL" clId="{34D861FF-235F-46D3-8773-FAA83E92218F}" dt="2025-05-15T19:41:28.540" v="233"/>
        <pc:sldMkLst>
          <pc:docMk/>
          <pc:sldMk cId="2001825738" sldId="2147475500"/>
        </pc:sldMkLst>
      </pc:sldChg>
      <pc:sldChg chg="add">
        <pc:chgData name="Zachary Sylvester" userId="42cdd4a4-4d30-4fd8-8496-3e51425e8b20" providerId="ADAL" clId="{34D861FF-235F-46D3-8773-FAA83E92218F}" dt="2025-05-15T19:41:28.540" v="233"/>
        <pc:sldMkLst>
          <pc:docMk/>
          <pc:sldMk cId="625012303" sldId="2147475501"/>
        </pc:sldMkLst>
      </pc:sldChg>
      <pc:sldChg chg="del">
        <pc:chgData name="Zachary Sylvester" userId="42cdd4a4-4d30-4fd8-8496-3e51425e8b20" providerId="ADAL" clId="{34D861FF-235F-46D3-8773-FAA83E92218F}" dt="2025-05-15T19:35:04.901" v="198" actId="47"/>
        <pc:sldMkLst>
          <pc:docMk/>
          <pc:sldMk cId="2611064111" sldId="2147475501"/>
        </pc:sldMkLst>
      </pc:sldChg>
      <pc:sldChg chg="del">
        <pc:chgData name="Zachary Sylvester" userId="42cdd4a4-4d30-4fd8-8496-3e51425e8b20" providerId="ADAL" clId="{34D861FF-235F-46D3-8773-FAA83E92218F}" dt="2025-05-15T19:35:06.235" v="199" actId="47"/>
        <pc:sldMkLst>
          <pc:docMk/>
          <pc:sldMk cId="3999510360" sldId="2147475502"/>
        </pc:sldMkLst>
      </pc:sldChg>
      <pc:sldChg chg="del">
        <pc:chgData name="Zachary Sylvester" userId="42cdd4a4-4d30-4fd8-8496-3e51425e8b20" providerId="ADAL" clId="{34D861FF-235F-46D3-8773-FAA83E92218F}" dt="2025-05-15T19:35:08.412" v="200" actId="47"/>
        <pc:sldMkLst>
          <pc:docMk/>
          <pc:sldMk cId="1524032367" sldId="2147475503"/>
        </pc:sldMkLst>
      </pc:sldChg>
      <pc:sldChg chg="del">
        <pc:chgData name="Zachary Sylvester" userId="42cdd4a4-4d30-4fd8-8496-3e51425e8b20" providerId="ADAL" clId="{34D861FF-235F-46D3-8773-FAA83E92218F}" dt="2025-05-15T19:35:10.257" v="201" actId="47"/>
        <pc:sldMkLst>
          <pc:docMk/>
          <pc:sldMk cId="2066542732" sldId="2147475506"/>
        </pc:sldMkLst>
      </pc:sldChg>
      <pc:sldChg chg="del">
        <pc:chgData name="Zachary Sylvester" userId="42cdd4a4-4d30-4fd8-8496-3e51425e8b20" providerId="ADAL" clId="{34D861FF-235F-46D3-8773-FAA83E92218F}" dt="2025-05-15T19:10:29.871" v="14" actId="47"/>
        <pc:sldMkLst>
          <pc:docMk/>
          <pc:sldMk cId="1068965081" sldId="2147475507"/>
        </pc:sldMkLst>
      </pc:sldChg>
      <pc:sldChg chg="addSp delSp modSp mod modClrScheme chgLayout">
        <pc:chgData name="Zachary Sylvester" userId="42cdd4a4-4d30-4fd8-8496-3e51425e8b20" providerId="ADAL" clId="{34D861FF-235F-46D3-8773-FAA83E92218F}" dt="2025-06-03T00:29:31.214" v="425" actId="255"/>
        <pc:sldMkLst>
          <pc:docMk/>
          <pc:sldMk cId="1539060055" sldId="2147475718"/>
        </pc:sldMkLst>
        <pc:spChg chg="add del mod ord">
          <ac:chgData name="Zachary Sylvester" userId="42cdd4a4-4d30-4fd8-8496-3e51425e8b20" providerId="ADAL" clId="{34D861FF-235F-46D3-8773-FAA83E92218F}" dt="2025-06-03T00:29:21.365" v="422" actId="931"/>
          <ac:spMkLst>
            <pc:docMk/>
            <pc:sldMk cId="1539060055" sldId="2147475718"/>
            <ac:spMk id="3" creationId="{1D8193F0-1122-CCC0-B43F-D7F5A79E58EA}"/>
          </ac:spMkLst>
        </pc:spChg>
        <pc:spChg chg="add del mod ord">
          <ac:chgData name="Zachary Sylvester" userId="42cdd4a4-4d30-4fd8-8496-3e51425e8b20" providerId="ADAL" clId="{34D861FF-235F-46D3-8773-FAA83E92218F}" dt="2025-06-03T00:24:48.070" v="414" actId="478"/>
          <ac:spMkLst>
            <pc:docMk/>
            <pc:sldMk cId="1539060055" sldId="2147475718"/>
            <ac:spMk id="4" creationId="{74B2D679-8211-20B5-016F-9B7CA4F5EF5D}"/>
          </ac:spMkLst>
        </pc:spChg>
        <pc:spChg chg="mod ord">
          <ac:chgData name="Zachary Sylvester" userId="42cdd4a4-4d30-4fd8-8496-3e51425e8b20" providerId="ADAL" clId="{34D861FF-235F-46D3-8773-FAA83E92218F}" dt="2025-06-03T00:29:31.214" v="425" actId="255"/>
          <ac:spMkLst>
            <pc:docMk/>
            <pc:sldMk cId="1539060055" sldId="2147475718"/>
            <ac:spMk id="6" creationId="{4A4DA91C-2A93-C183-5E60-0F7B9CB51E1B}"/>
          </ac:spMkLst>
        </pc:spChg>
        <pc:spChg chg="mod ord">
          <ac:chgData name="Zachary Sylvester" userId="42cdd4a4-4d30-4fd8-8496-3e51425e8b20" providerId="ADAL" clId="{34D861FF-235F-46D3-8773-FAA83E92218F}" dt="2025-06-03T00:28:13.753" v="421" actId="14100"/>
          <ac:spMkLst>
            <pc:docMk/>
            <pc:sldMk cId="1539060055" sldId="2147475718"/>
            <ac:spMk id="7" creationId="{DC421BCC-E486-15D7-8E4E-E541692CD93B}"/>
          </ac:spMkLst>
        </pc:spChg>
        <pc:spChg chg="mod ord">
          <ac:chgData name="Zachary Sylvester" userId="42cdd4a4-4d30-4fd8-8496-3e51425e8b20" providerId="ADAL" clId="{34D861FF-235F-46D3-8773-FAA83E92218F}" dt="2025-06-03T00:24:41.296" v="412" actId="700"/>
          <ac:spMkLst>
            <pc:docMk/>
            <pc:sldMk cId="1539060055" sldId="2147475718"/>
            <ac:spMk id="12" creationId="{6DD68DE0-4103-8FEF-E8C9-607125811678}"/>
          </ac:spMkLst>
        </pc:spChg>
        <pc:picChg chg="add mod">
          <ac:chgData name="Zachary Sylvester" userId="42cdd4a4-4d30-4fd8-8496-3e51425e8b20" providerId="ADAL" clId="{34D861FF-235F-46D3-8773-FAA83E92218F}" dt="2025-06-03T00:29:29.344" v="423" actId="27614"/>
          <ac:picMkLst>
            <pc:docMk/>
            <pc:sldMk cId="1539060055" sldId="2147475718"/>
            <ac:picMk id="10" creationId="{814E02FD-D826-230B-B892-DD9AD72F2919}"/>
          </ac:picMkLst>
        </pc:picChg>
      </pc:sldChg>
      <pc:sldChg chg="modSp mod">
        <pc:chgData name="Zachary Sylvester" userId="42cdd4a4-4d30-4fd8-8496-3e51425e8b20" providerId="ADAL" clId="{34D861FF-235F-46D3-8773-FAA83E92218F}" dt="2025-06-04T14:02:07.874" v="449" actId="1076"/>
        <pc:sldMkLst>
          <pc:docMk/>
          <pc:sldMk cId="3621046409" sldId="2147475776"/>
        </pc:sldMkLst>
        <pc:spChg chg="mod">
          <ac:chgData name="Zachary Sylvester" userId="42cdd4a4-4d30-4fd8-8496-3e51425e8b20" providerId="ADAL" clId="{34D861FF-235F-46D3-8773-FAA83E92218F}" dt="2025-06-03T02:59:10.176" v="435" actId="20578"/>
          <ac:spMkLst>
            <pc:docMk/>
            <pc:sldMk cId="3621046409" sldId="2147475776"/>
            <ac:spMk id="7" creationId="{D98823F5-AD8F-7AFB-441D-02D36D8E4534}"/>
          </ac:spMkLst>
        </pc:spChg>
        <pc:spChg chg="mod">
          <ac:chgData name="Zachary Sylvester" userId="42cdd4a4-4d30-4fd8-8496-3e51425e8b20" providerId="ADAL" clId="{34D861FF-235F-46D3-8773-FAA83E92218F}" dt="2025-06-04T14:02:07.874" v="449" actId="1076"/>
          <ac:spMkLst>
            <pc:docMk/>
            <pc:sldMk cId="3621046409" sldId="2147475776"/>
            <ac:spMk id="10" creationId="{3A726BAF-FEF2-512B-713C-8EA93B9CE88B}"/>
          </ac:spMkLst>
        </pc:spChg>
      </pc:sldChg>
      <pc:sldChg chg="add del">
        <pc:chgData name="Zachary Sylvester" userId="42cdd4a4-4d30-4fd8-8496-3e51425e8b20" providerId="ADAL" clId="{34D861FF-235F-46D3-8773-FAA83E92218F}" dt="2025-06-02T04:05:28.087" v="238" actId="47"/>
        <pc:sldMkLst>
          <pc:docMk/>
          <pc:sldMk cId="2069944460" sldId="2147475777"/>
        </pc:sldMkLst>
      </pc:sldChg>
      <pc:sldChg chg="new">
        <pc:chgData name="Zachary Sylvester" userId="42cdd4a4-4d30-4fd8-8496-3e51425e8b20" providerId="ADAL" clId="{34D861FF-235F-46D3-8773-FAA83E92218F}" dt="2025-06-02T04:06:02.368" v="239" actId="680"/>
        <pc:sldMkLst>
          <pc:docMk/>
          <pc:sldMk cId="4007528734" sldId="2147475777"/>
        </pc:sldMkLst>
      </pc:sldChg>
      <pc:sldChg chg="addSp modSp new mod">
        <pc:chgData name="Zachary Sylvester" userId="42cdd4a4-4d30-4fd8-8496-3e51425e8b20" providerId="ADAL" clId="{34D861FF-235F-46D3-8773-FAA83E92218F}" dt="2025-06-02T04:06:36.481" v="246"/>
        <pc:sldMkLst>
          <pc:docMk/>
          <pc:sldMk cId="2760293027" sldId="2147475778"/>
        </pc:sldMkLst>
        <pc:spChg chg="mod">
          <ac:chgData name="Zachary Sylvester" userId="42cdd4a4-4d30-4fd8-8496-3e51425e8b20" providerId="ADAL" clId="{34D861FF-235F-46D3-8773-FAA83E92218F}" dt="2025-06-02T04:06:36.481" v="246"/>
          <ac:spMkLst>
            <pc:docMk/>
            <pc:sldMk cId="2760293027" sldId="2147475778"/>
            <ac:spMk id="7" creationId="{47D71DA3-CD35-98B9-D6DC-C9A4B153BD02}"/>
          </ac:spMkLst>
        </pc:spChg>
        <pc:spChg chg="add mod">
          <ac:chgData name="Zachary Sylvester" userId="42cdd4a4-4d30-4fd8-8496-3e51425e8b20" providerId="ADAL" clId="{34D861FF-235F-46D3-8773-FAA83E92218F}" dt="2025-06-02T04:06:26.798" v="245"/>
          <ac:spMkLst>
            <pc:docMk/>
            <pc:sldMk cId="2760293027" sldId="2147475778"/>
            <ac:spMk id="8" creationId="{D6DD9C70-EE34-4ED0-71E5-8F4FE7DF2A6E}"/>
          </ac:spMkLst>
        </pc:spChg>
      </pc:sldChg>
      <pc:sldChg chg="modSp mod">
        <pc:chgData name="Zachary Sylvester" userId="42cdd4a4-4d30-4fd8-8496-3e51425e8b20" providerId="ADAL" clId="{34D861FF-235F-46D3-8773-FAA83E92218F}" dt="2025-06-03T03:02:53.614" v="442" actId="1036"/>
        <pc:sldMkLst>
          <pc:docMk/>
          <pc:sldMk cId="753843140" sldId="2147475779"/>
        </pc:sldMkLst>
        <pc:picChg chg="mod">
          <ac:chgData name="Zachary Sylvester" userId="42cdd4a4-4d30-4fd8-8496-3e51425e8b20" providerId="ADAL" clId="{34D861FF-235F-46D3-8773-FAA83E92218F}" dt="2025-06-03T03:02:53.614" v="442" actId="1036"/>
          <ac:picMkLst>
            <pc:docMk/>
            <pc:sldMk cId="753843140" sldId="2147475779"/>
            <ac:picMk id="4" creationId="{0A75B89E-15CF-7E5D-E7FE-F8B3D9BC8956}"/>
          </ac:picMkLst>
        </pc:picChg>
      </pc:sldChg>
      <pc:sldChg chg="del">
        <pc:chgData name="Zachary Sylvester" userId="42cdd4a4-4d30-4fd8-8496-3e51425e8b20" providerId="ADAL" clId="{34D861FF-235F-46D3-8773-FAA83E92218F}" dt="2025-05-15T19:36:19.470" v="223" actId="47"/>
        <pc:sldMkLst>
          <pc:docMk/>
          <pc:sldMk cId="1833088972" sldId="2147483178"/>
        </pc:sldMkLst>
      </pc:sldChg>
      <pc:sldChg chg="del">
        <pc:chgData name="Zachary Sylvester" userId="42cdd4a4-4d30-4fd8-8496-3e51425e8b20" providerId="ADAL" clId="{34D861FF-235F-46D3-8773-FAA83E92218F}" dt="2025-05-15T19:36:20.988" v="224" actId="47"/>
        <pc:sldMkLst>
          <pc:docMk/>
          <pc:sldMk cId="3280062762" sldId="2147483195"/>
        </pc:sldMkLst>
      </pc:sldChg>
    </pc:docChg>
  </pc:docChgLst>
  <pc:docChgLst>
    <pc:chgData name="Tim Daniluk" userId="S::tim.daniluk@erm.com::934e71e3-2de7-4d0a-a52e-0bb29da98609" providerId="AD" clId="Web-{F7AA4A6E-D2FF-A0C3-554B-67C18E47BC52}"/>
    <pc:docChg chg="modSld">
      <pc:chgData name="Tim Daniluk" userId="S::tim.daniluk@erm.com::934e71e3-2de7-4d0a-a52e-0bb29da98609" providerId="AD" clId="Web-{F7AA4A6E-D2FF-A0C3-554B-67C18E47BC52}" dt="2025-06-04T14:39:09.668" v="4" actId="20577"/>
      <pc:docMkLst>
        <pc:docMk/>
      </pc:docMkLst>
      <pc:sldChg chg="modSp">
        <pc:chgData name="Tim Daniluk" userId="S::tim.daniluk@erm.com::934e71e3-2de7-4d0a-a52e-0bb29da98609" providerId="AD" clId="Web-{F7AA4A6E-D2FF-A0C3-554B-67C18E47BC52}" dt="2025-06-04T14:39:09.668" v="4" actId="20577"/>
        <pc:sldMkLst>
          <pc:docMk/>
          <pc:sldMk cId="3763439776" sldId="639"/>
        </pc:sldMkLst>
        <pc:spChg chg="mod">
          <ac:chgData name="Tim Daniluk" userId="S::tim.daniluk@erm.com::934e71e3-2de7-4d0a-a52e-0bb29da98609" providerId="AD" clId="Web-{F7AA4A6E-D2FF-A0C3-554B-67C18E47BC52}" dt="2025-06-04T14:39:09.668" v="4" actId="20577"/>
          <ac:spMkLst>
            <pc:docMk/>
            <pc:sldMk cId="3763439776" sldId="639"/>
            <ac:spMk id="5" creationId="{8720BB4F-17A9-8573-4777-1155BDC58DE8}"/>
          </ac:spMkLst>
        </pc:spChg>
      </pc:sldChg>
    </pc:docChg>
  </pc:docChgLst>
  <pc:docChgLst>
    <pc:chgData name="Mark Lafranconi" userId="5a855509-78df-45cd-8955-fafac023cb03" providerId="ADAL" clId="{FE4FAE83-B32B-4D68-ADA3-676C17FCF47A}"/>
    <pc:docChg chg="undo custSel addSld delSld modSld">
      <pc:chgData name="Mark Lafranconi" userId="5a855509-78df-45cd-8955-fafac023cb03" providerId="ADAL" clId="{FE4FAE83-B32B-4D68-ADA3-676C17FCF47A}" dt="2025-06-04T13:52:35.683" v="2633" actId="20577"/>
      <pc:docMkLst>
        <pc:docMk/>
      </pc:docMkLst>
      <pc:sldChg chg="modNotesTx">
        <pc:chgData name="Mark Lafranconi" userId="5a855509-78df-45cd-8955-fafac023cb03" providerId="ADAL" clId="{FE4FAE83-B32B-4D68-ADA3-676C17FCF47A}" dt="2025-06-04T13:37:29.273" v="2619" actId="20577"/>
        <pc:sldMkLst>
          <pc:docMk/>
          <pc:sldMk cId="65528693" sldId="381"/>
        </pc:sldMkLst>
      </pc:sldChg>
      <pc:sldChg chg="addSp delSp modSp mod chgLayout">
        <pc:chgData name="Mark Lafranconi" userId="5a855509-78df-45cd-8955-fafac023cb03" providerId="ADAL" clId="{FE4FAE83-B32B-4D68-ADA3-676C17FCF47A}" dt="2025-06-04T13:52:35.683" v="2633" actId="20577"/>
        <pc:sldMkLst>
          <pc:docMk/>
          <pc:sldMk cId="911800650" sldId="383"/>
        </pc:sldMkLst>
        <pc:spChg chg="add del mod ord">
          <ac:chgData name="Mark Lafranconi" userId="5a855509-78df-45cd-8955-fafac023cb03" providerId="ADAL" clId="{FE4FAE83-B32B-4D68-ADA3-676C17FCF47A}" dt="2025-06-03T20:17:44.641" v="127" actId="478"/>
          <ac:spMkLst>
            <pc:docMk/>
            <pc:sldMk cId="911800650" sldId="383"/>
            <ac:spMk id="4" creationId="{14233B88-6078-6E42-C565-22C1ECF06374}"/>
          </ac:spMkLst>
        </pc:spChg>
        <pc:spChg chg="mod ord">
          <ac:chgData name="Mark Lafranconi" userId="5a855509-78df-45cd-8955-fafac023cb03" providerId="ADAL" clId="{FE4FAE83-B32B-4D68-ADA3-676C17FCF47A}" dt="2025-06-03T20:14:21.542" v="105" actId="700"/>
          <ac:spMkLst>
            <pc:docMk/>
            <pc:sldMk cId="911800650" sldId="383"/>
            <ac:spMk id="5" creationId="{BB197B40-209A-A146-F358-9897EB9C9E42}"/>
          </ac:spMkLst>
        </pc:spChg>
        <pc:spChg chg="mod">
          <ac:chgData name="Mark Lafranconi" userId="5a855509-78df-45cd-8955-fafac023cb03" providerId="ADAL" clId="{FE4FAE83-B32B-4D68-ADA3-676C17FCF47A}" dt="2025-06-04T13:52:35.683" v="2633" actId="20577"/>
          <ac:spMkLst>
            <pc:docMk/>
            <pc:sldMk cId="911800650" sldId="383"/>
            <ac:spMk id="6" creationId="{97127F13-6021-D659-EAF5-FD3F71190A9A}"/>
          </ac:spMkLst>
        </pc:spChg>
        <pc:spChg chg="add del mod ord">
          <ac:chgData name="Mark Lafranconi" userId="5a855509-78df-45cd-8955-fafac023cb03" providerId="ADAL" clId="{FE4FAE83-B32B-4D68-ADA3-676C17FCF47A}" dt="2025-06-03T20:18:15.466" v="135" actId="478"/>
          <ac:spMkLst>
            <pc:docMk/>
            <pc:sldMk cId="911800650" sldId="383"/>
            <ac:spMk id="7" creationId="{D73B4A52-9725-1AA8-5529-2BB6D7836E76}"/>
          </ac:spMkLst>
        </pc:spChg>
        <pc:spChg chg="mod ord">
          <ac:chgData name="Mark Lafranconi" userId="5a855509-78df-45cd-8955-fafac023cb03" providerId="ADAL" clId="{FE4FAE83-B32B-4D68-ADA3-676C17FCF47A}" dt="2025-06-03T20:14:21.542" v="105" actId="700"/>
          <ac:spMkLst>
            <pc:docMk/>
            <pc:sldMk cId="911800650" sldId="383"/>
            <ac:spMk id="9" creationId="{27C6621F-EC8B-CB26-1419-7F80EEEF9CE7}"/>
          </ac:spMkLst>
        </pc:spChg>
        <pc:spChg chg="mod ord">
          <ac:chgData name="Mark Lafranconi" userId="5a855509-78df-45cd-8955-fafac023cb03" providerId="ADAL" clId="{FE4FAE83-B32B-4D68-ADA3-676C17FCF47A}" dt="2025-06-03T20:14:21.542" v="105" actId="700"/>
          <ac:spMkLst>
            <pc:docMk/>
            <pc:sldMk cId="911800650" sldId="383"/>
            <ac:spMk id="13" creationId="{70E04DF9-F787-6D17-B3BB-9BEB2DF01440}"/>
          </ac:spMkLst>
        </pc:spChg>
        <pc:graphicFrameChg chg="add del mod">
          <ac:chgData name="Mark Lafranconi" userId="5a855509-78df-45cd-8955-fafac023cb03" providerId="ADAL" clId="{FE4FAE83-B32B-4D68-ADA3-676C17FCF47A}" dt="2025-06-03T20:18:42.626" v="138" actId="1076"/>
          <ac:graphicFrameMkLst>
            <pc:docMk/>
            <pc:sldMk cId="911800650" sldId="383"/>
            <ac:graphicFrameMk id="3" creationId="{A2E891F5-D26D-2192-60D8-E6E549A31EFD}"/>
          </ac:graphicFrameMkLst>
        </pc:graphicFrameChg>
      </pc:sldChg>
      <pc:sldChg chg="addSp delSp modSp del mod">
        <pc:chgData name="Mark Lafranconi" userId="5a855509-78df-45cd-8955-fafac023cb03" providerId="ADAL" clId="{FE4FAE83-B32B-4D68-ADA3-676C17FCF47A}" dt="2025-06-03T20:17:07.225" v="125" actId="2696"/>
        <pc:sldMkLst>
          <pc:docMk/>
          <pc:sldMk cId="3391802133" sldId="384"/>
        </pc:sldMkLst>
        <pc:spChg chg="mod">
          <ac:chgData name="Mark Lafranconi" userId="5a855509-78df-45cd-8955-fafac023cb03" providerId="ADAL" clId="{FE4FAE83-B32B-4D68-ADA3-676C17FCF47A}" dt="2025-06-03T20:16:08.731" v="117" actId="21"/>
          <ac:spMkLst>
            <pc:docMk/>
            <pc:sldMk cId="3391802133" sldId="384"/>
            <ac:spMk id="5" creationId="{F7901E9F-C6B3-B697-74FD-8D5C8EA19825}"/>
          </ac:spMkLst>
        </pc:spChg>
        <pc:spChg chg="add mod">
          <ac:chgData name="Mark Lafranconi" userId="5a855509-78df-45cd-8955-fafac023cb03" providerId="ADAL" clId="{FE4FAE83-B32B-4D68-ADA3-676C17FCF47A}" dt="2025-06-03T20:15:11.046" v="109" actId="21"/>
          <ac:spMkLst>
            <pc:docMk/>
            <pc:sldMk cId="3391802133" sldId="384"/>
            <ac:spMk id="6" creationId="{D00D6FEE-6EEE-FC5E-1449-CCD86E544E81}"/>
          </ac:spMkLst>
        </pc:spChg>
        <pc:spChg chg="del mod">
          <ac:chgData name="Mark Lafranconi" userId="5a855509-78df-45cd-8955-fafac023cb03" providerId="ADAL" clId="{FE4FAE83-B32B-4D68-ADA3-676C17FCF47A}" dt="2025-06-03T20:15:11.046" v="109" actId="21"/>
          <ac:spMkLst>
            <pc:docMk/>
            <pc:sldMk cId="3391802133" sldId="384"/>
            <ac:spMk id="7" creationId="{50F559B1-2229-A7C3-A246-2EB1DD57C268}"/>
          </ac:spMkLst>
        </pc:spChg>
        <pc:spChg chg="del mod">
          <ac:chgData name="Mark Lafranconi" userId="5a855509-78df-45cd-8955-fafac023cb03" providerId="ADAL" clId="{FE4FAE83-B32B-4D68-ADA3-676C17FCF47A}" dt="2025-06-03T20:16:25.049" v="121"/>
          <ac:spMkLst>
            <pc:docMk/>
            <pc:sldMk cId="3391802133" sldId="384"/>
            <ac:spMk id="11" creationId="{B86786F0-FF70-B138-816B-FF9E7E0CBD50}"/>
          </ac:spMkLst>
        </pc:spChg>
        <pc:graphicFrameChg chg="del mod">
          <ac:chgData name="Mark Lafranconi" userId="5a855509-78df-45cd-8955-fafac023cb03" providerId="ADAL" clId="{FE4FAE83-B32B-4D68-ADA3-676C17FCF47A}" dt="2025-06-03T20:15:26.803" v="111" actId="21"/>
          <ac:graphicFrameMkLst>
            <pc:docMk/>
            <pc:sldMk cId="3391802133" sldId="384"/>
            <ac:graphicFrameMk id="4" creationId="{1E0867F1-DB77-F7F9-5439-D0F007FBCF1B}"/>
          </ac:graphicFrameMkLst>
        </pc:graphicFrameChg>
      </pc:sldChg>
      <pc:sldChg chg="modSp mod modNotesTx">
        <pc:chgData name="Mark Lafranconi" userId="5a855509-78df-45cd-8955-fafac023cb03" providerId="ADAL" clId="{FE4FAE83-B32B-4D68-ADA3-676C17FCF47A}" dt="2025-06-04T13:47:53.675" v="2621" actId="20577"/>
        <pc:sldMkLst>
          <pc:docMk/>
          <pc:sldMk cId="1784914878" sldId="385"/>
        </pc:sldMkLst>
        <pc:spChg chg="mod">
          <ac:chgData name="Mark Lafranconi" userId="5a855509-78df-45cd-8955-fafac023cb03" providerId="ADAL" clId="{FE4FAE83-B32B-4D68-ADA3-676C17FCF47A}" dt="2025-06-04T12:46:59.618" v="1866" actId="20577"/>
          <ac:spMkLst>
            <pc:docMk/>
            <pc:sldMk cId="1784914878" sldId="385"/>
            <ac:spMk id="2" creationId="{D5B531B5-8CD8-1AB1-1E21-D8D8A8FF455B}"/>
          </ac:spMkLst>
        </pc:spChg>
      </pc:sldChg>
      <pc:sldChg chg="modSp mod modNotesTx">
        <pc:chgData name="Mark Lafranconi" userId="5a855509-78df-45cd-8955-fafac023cb03" providerId="ADAL" clId="{FE4FAE83-B32B-4D68-ADA3-676C17FCF47A}" dt="2025-06-03T20:26:38.359" v="307" actId="20577"/>
        <pc:sldMkLst>
          <pc:docMk/>
          <pc:sldMk cId="2331479957" sldId="387"/>
        </pc:sldMkLst>
        <pc:spChg chg="mod">
          <ac:chgData name="Mark Lafranconi" userId="5a855509-78df-45cd-8955-fafac023cb03" providerId="ADAL" clId="{FE4FAE83-B32B-4D68-ADA3-676C17FCF47A}" dt="2025-06-03T20:24:12.823" v="149" actId="6549"/>
          <ac:spMkLst>
            <pc:docMk/>
            <pc:sldMk cId="2331479957" sldId="387"/>
            <ac:spMk id="11" creationId="{26D9B5B9-0696-53C4-C669-433CF9E8BFAC}"/>
          </ac:spMkLst>
        </pc:spChg>
      </pc:sldChg>
      <pc:sldChg chg="new del">
        <pc:chgData name="Mark Lafranconi" userId="5a855509-78df-45cd-8955-fafac023cb03" providerId="ADAL" clId="{FE4FAE83-B32B-4D68-ADA3-676C17FCF47A}" dt="2025-06-03T20:17:29.992" v="126" actId="2696"/>
        <pc:sldMkLst>
          <pc:docMk/>
          <pc:sldMk cId="3650085858" sldId="2147475780"/>
        </pc:sldMkLst>
      </pc:sldChg>
      <pc:sldChg chg="addSp delSp modSp new mod modNotesTx">
        <pc:chgData name="Mark Lafranconi" userId="5a855509-78df-45cd-8955-fafac023cb03" providerId="ADAL" clId="{FE4FAE83-B32B-4D68-ADA3-676C17FCF47A}" dt="2025-06-04T13:21:46.757" v="2586" actId="20577"/>
        <pc:sldMkLst>
          <pc:docMk/>
          <pc:sldMk cId="3581119537" sldId="2147475781"/>
        </pc:sldMkLst>
        <pc:spChg chg="del">
          <ac:chgData name="Mark Lafranconi" userId="5a855509-78df-45cd-8955-fafac023cb03" providerId="ADAL" clId="{FE4FAE83-B32B-4D68-ADA3-676C17FCF47A}" dt="2025-06-03T20:15:50.741" v="116" actId="478"/>
          <ac:spMkLst>
            <pc:docMk/>
            <pc:sldMk cId="3581119537" sldId="2147475781"/>
            <ac:spMk id="3" creationId="{360230A3-130E-DD00-66F3-3DAEF44D5354}"/>
          </ac:spMkLst>
        </pc:spChg>
        <pc:spChg chg="mod">
          <ac:chgData name="Mark Lafranconi" userId="5a855509-78df-45cd-8955-fafac023cb03" providerId="ADAL" clId="{FE4FAE83-B32B-4D68-ADA3-676C17FCF47A}" dt="2025-06-03T20:16:13.327" v="118"/>
          <ac:spMkLst>
            <pc:docMk/>
            <pc:sldMk cId="3581119537" sldId="2147475781"/>
            <ac:spMk id="4" creationId="{A188F0EC-96A1-A000-2271-480CA0A35C74}"/>
          </ac:spMkLst>
        </pc:spChg>
        <pc:spChg chg="mod">
          <ac:chgData name="Mark Lafranconi" userId="5a855509-78df-45cd-8955-fafac023cb03" providerId="ADAL" clId="{FE4FAE83-B32B-4D68-ADA3-676C17FCF47A}" dt="2025-06-03T20:16:29.887" v="123" actId="20577"/>
          <ac:spMkLst>
            <pc:docMk/>
            <pc:sldMk cId="3581119537" sldId="2147475781"/>
            <ac:spMk id="5" creationId="{0EAB1A44-9A4F-1672-DD87-18F3E8DBB14A}"/>
          </ac:spMkLst>
        </pc:spChg>
        <pc:spChg chg="del">
          <ac:chgData name="Mark Lafranconi" userId="5a855509-78df-45cd-8955-fafac023cb03" providerId="ADAL" clId="{FE4FAE83-B32B-4D68-ADA3-676C17FCF47A}" dt="2025-06-03T20:15:17.183" v="110"/>
          <ac:spMkLst>
            <pc:docMk/>
            <pc:sldMk cId="3581119537" sldId="2147475781"/>
            <ac:spMk id="6" creationId="{DA2AB07A-278C-8CEA-7C24-6BA3357E8BA9}"/>
          </ac:spMkLst>
        </pc:spChg>
        <pc:spChg chg="add mod">
          <ac:chgData name="Mark Lafranconi" userId="5a855509-78df-45cd-8955-fafac023cb03" providerId="ADAL" clId="{FE4FAE83-B32B-4D68-ADA3-676C17FCF47A}" dt="2025-06-03T20:15:17.183" v="110"/>
          <ac:spMkLst>
            <pc:docMk/>
            <pc:sldMk cId="3581119537" sldId="2147475781"/>
            <ac:spMk id="7" creationId="{50F559B1-2229-A7C3-A246-2EB1DD57C268}"/>
          </ac:spMkLst>
        </pc:spChg>
        <pc:graphicFrameChg chg="add mod">
          <ac:chgData name="Mark Lafranconi" userId="5a855509-78df-45cd-8955-fafac023cb03" providerId="ADAL" clId="{FE4FAE83-B32B-4D68-ADA3-676C17FCF47A}" dt="2025-06-03T20:16:41.936" v="124" actId="1076"/>
          <ac:graphicFrameMkLst>
            <pc:docMk/>
            <pc:sldMk cId="3581119537" sldId="2147475781"/>
            <ac:graphicFrameMk id="8" creationId="{1E0867F1-DB77-F7F9-5439-D0F007FBCF1B}"/>
          </ac:graphicFrameMkLst>
        </pc:graphicFrameChg>
      </pc:sldChg>
    </pc:docChg>
  </pc:docChgLst>
  <pc:docChgLst>
    <pc:chgData name="Tim Daniluk" userId="934e71e3-2de7-4d0a-a52e-0bb29da98609" providerId="ADAL" clId="{EDD1DFB8-7660-4E55-BC4F-C51407DF791D}"/>
    <pc:docChg chg="addSld delSld modSld">
      <pc:chgData name="Tim Daniluk" userId="934e71e3-2de7-4d0a-a52e-0bb29da98609" providerId="ADAL" clId="{EDD1DFB8-7660-4E55-BC4F-C51407DF791D}" dt="2025-05-27T20:35:21.236" v="6" actId="20577"/>
      <pc:docMkLst>
        <pc:docMk/>
      </pc:docMkLst>
      <pc:sldChg chg="modSp add mod modTransition">
        <pc:chgData name="Tim Daniluk" userId="934e71e3-2de7-4d0a-a52e-0bb29da98609" providerId="ADAL" clId="{EDD1DFB8-7660-4E55-BC4F-C51407DF791D}" dt="2025-05-27T20:35:21.236" v="6" actId="20577"/>
        <pc:sldMkLst>
          <pc:docMk/>
          <pc:sldMk cId="3763439776" sldId="639"/>
        </pc:sldMkLst>
        <pc:spChg chg="mod">
          <ac:chgData name="Tim Daniluk" userId="934e71e3-2de7-4d0a-a52e-0bb29da98609" providerId="ADAL" clId="{EDD1DFB8-7660-4E55-BC4F-C51407DF791D}" dt="2025-05-27T20:35:21.236" v="6" actId="20577"/>
          <ac:spMkLst>
            <pc:docMk/>
            <pc:sldMk cId="3763439776" sldId="639"/>
            <ac:spMk id="2" creationId="{268AB65B-9979-3777-8DE6-ABD209843D9E}"/>
          </ac:spMkLst>
        </pc:spChg>
      </pc:sldChg>
      <pc:sldChg chg="del">
        <pc:chgData name="Tim Daniluk" userId="934e71e3-2de7-4d0a-a52e-0bb29da98609" providerId="ADAL" clId="{EDD1DFB8-7660-4E55-BC4F-C51407DF791D}" dt="2025-05-27T20:35:06.964" v="1" actId="47"/>
        <pc:sldMkLst>
          <pc:docMk/>
          <pc:sldMk cId="1896947523" sldId="2147475475"/>
        </pc:sldMkLst>
      </pc:sldChg>
    </pc:docChg>
  </pc:docChgLst>
  <pc:docChgLst>
    <pc:chgData name="Mark Lafranconi" userId="S::mark.lafranconi@erm.com::5a855509-78df-45cd-8955-fafac023cb03" providerId="AD" clId="Web-{83B17A5F-0FEC-5B52-BCF6-410C2F653E5E}"/>
    <pc:docChg chg="addSld delSld modSld">
      <pc:chgData name="Mark Lafranconi" userId="S::mark.lafranconi@erm.com::5a855509-78df-45cd-8955-fafac023cb03" providerId="AD" clId="Web-{83B17A5F-0FEC-5B52-BCF6-410C2F653E5E}" dt="2025-05-29T14:14:34.997" v="42" actId="20577"/>
      <pc:docMkLst>
        <pc:docMk/>
      </pc:docMkLst>
      <pc:sldChg chg="modSp">
        <pc:chgData name="Mark Lafranconi" userId="S::mark.lafranconi@erm.com::5a855509-78df-45cd-8955-fafac023cb03" providerId="AD" clId="Web-{83B17A5F-0FEC-5B52-BCF6-410C2F653E5E}" dt="2025-05-29T14:14:34.997" v="42" actId="20577"/>
        <pc:sldMkLst>
          <pc:docMk/>
          <pc:sldMk cId="523338461" sldId="355"/>
        </pc:sldMkLst>
        <pc:spChg chg="mod">
          <ac:chgData name="Mark Lafranconi" userId="S::mark.lafranconi@erm.com::5a855509-78df-45cd-8955-fafac023cb03" providerId="AD" clId="Web-{83B17A5F-0FEC-5B52-BCF6-410C2F653E5E}" dt="2025-05-29T14:14:34.997" v="42" actId="20577"/>
          <ac:spMkLst>
            <pc:docMk/>
            <pc:sldMk cId="523338461" sldId="355"/>
            <ac:spMk id="9" creationId="{A0BC9CF5-3FC9-9DB0-0957-46A29342718C}"/>
          </ac:spMkLst>
        </pc:spChg>
      </pc:sldChg>
      <pc:sldChg chg="add">
        <pc:chgData name="Mark Lafranconi" userId="S::mark.lafranconi@erm.com::5a855509-78df-45cd-8955-fafac023cb03" providerId="AD" clId="Web-{83B17A5F-0FEC-5B52-BCF6-410C2F653E5E}" dt="2025-05-29T14:08:10.003" v="15"/>
        <pc:sldMkLst>
          <pc:docMk/>
          <pc:sldMk cId="65528693" sldId="381"/>
        </pc:sldMkLst>
      </pc:sldChg>
      <pc:sldChg chg="modSp add">
        <pc:chgData name="Mark Lafranconi" userId="S::mark.lafranconi@erm.com::5a855509-78df-45cd-8955-fafac023cb03" providerId="AD" clId="Web-{83B17A5F-0FEC-5B52-BCF6-410C2F653E5E}" dt="2025-05-29T14:08:45.457" v="18" actId="1076"/>
        <pc:sldMkLst>
          <pc:docMk/>
          <pc:sldMk cId="911800650" sldId="383"/>
        </pc:sldMkLst>
        <pc:spChg chg="mod">
          <ac:chgData name="Mark Lafranconi" userId="S::mark.lafranconi@erm.com::5a855509-78df-45cd-8955-fafac023cb03" providerId="AD" clId="Web-{83B17A5F-0FEC-5B52-BCF6-410C2F653E5E}" dt="2025-05-29T14:08:45.457" v="18" actId="1076"/>
          <ac:spMkLst>
            <pc:docMk/>
            <pc:sldMk cId="911800650" sldId="383"/>
            <ac:spMk id="5" creationId="{BB197B40-209A-A146-F358-9897EB9C9E42}"/>
          </ac:spMkLst>
        </pc:spChg>
      </pc:sldChg>
      <pc:sldChg chg="add">
        <pc:chgData name="Mark Lafranconi" userId="S::mark.lafranconi@erm.com::5a855509-78df-45cd-8955-fafac023cb03" providerId="AD" clId="Web-{83B17A5F-0FEC-5B52-BCF6-410C2F653E5E}" dt="2025-05-29T14:08:09.956" v="14"/>
        <pc:sldMkLst>
          <pc:docMk/>
          <pc:sldMk cId="3391802133" sldId="384"/>
        </pc:sldMkLst>
      </pc:sldChg>
      <pc:sldChg chg="add">
        <pc:chgData name="Mark Lafranconi" userId="S::mark.lafranconi@erm.com::5a855509-78df-45cd-8955-fafac023cb03" providerId="AD" clId="Web-{83B17A5F-0FEC-5B52-BCF6-410C2F653E5E}" dt="2025-05-29T14:08:10.143" v="17"/>
        <pc:sldMkLst>
          <pc:docMk/>
          <pc:sldMk cId="1784914878" sldId="385"/>
        </pc:sldMkLst>
      </pc:sldChg>
      <pc:sldChg chg="modSp add">
        <pc:chgData name="Mark Lafranconi" userId="S::mark.lafranconi@erm.com::5a855509-78df-45cd-8955-fafac023cb03" providerId="AD" clId="Web-{83B17A5F-0FEC-5B52-BCF6-410C2F653E5E}" dt="2025-05-29T14:12:34.760" v="37" actId="20577"/>
        <pc:sldMkLst>
          <pc:docMk/>
          <pc:sldMk cId="2331479957" sldId="387"/>
        </pc:sldMkLst>
        <pc:spChg chg="mod">
          <ac:chgData name="Mark Lafranconi" userId="S::mark.lafranconi@erm.com::5a855509-78df-45cd-8955-fafac023cb03" providerId="AD" clId="Web-{83B17A5F-0FEC-5B52-BCF6-410C2F653E5E}" dt="2025-05-29T14:11:53.727" v="23" actId="20577"/>
          <ac:spMkLst>
            <pc:docMk/>
            <pc:sldMk cId="2331479957" sldId="387"/>
            <ac:spMk id="11" creationId="{26D9B5B9-0696-53C4-C669-433CF9E8BFAC}"/>
          </ac:spMkLst>
        </pc:spChg>
        <pc:spChg chg="mod">
          <ac:chgData name="Mark Lafranconi" userId="S::mark.lafranconi@erm.com::5a855509-78df-45cd-8955-fafac023cb03" providerId="AD" clId="Web-{83B17A5F-0FEC-5B52-BCF6-410C2F653E5E}" dt="2025-05-29T14:12:34.760" v="37" actId="20577"/>
          <ac:spMkLst>
            <pc:docMk/>
            <pc:sldMk cId="2331479957" sldId="387"/>
            <ac:spMk id="13" creationId="{2C286922-9890-59F9-F3AF-20CE8F5F71AE}"/>
          </ac:spMkLst>
        </pc:spChg>
      </pc:sldChg>
      <pc:sldChg chg="modSp">
        <pc:chgData name="Mark Lafranconi" userId="S::mark.lafranconi@erm.com::5a855509-78df-45cd-8955-fafac023cb03" providerId="AD" clId="Web-{83B17A5F-0FEC-5B52-BCF6-410C2F653E5E}" dt="2025-05-29T14:07:19.001" v="12" actId="20577"/>
        <pc:sldMkLst>
          <pc:docMk/>
          <pc:sldMk cId="3334429794" sldId="2147475494"/>
        </pc:sldMkLst>
        <pc:spChg chg="mod">
          <ac:chgData name="Mark Lafranconi" userId="S::mark.lafranconi@erm.com::5a855509-78df-45cd-8955-fafac023cb03" providerId="AD" clId="Web-{83B17A5F-0FEC-5B52-BCF6-410C2F653E5E}" dt="2025-05-29T14:07:19.001" v="12" actId="20577"/>
          <ac:spMkLst>
            <pc:docMk/>
            <pc:sldMk cId="3334429794" sldId="2147475494"/>
            <ac:spMk id="9" creationId="{280C8C13-5F6B-B51F-640E-CF2627520EFF}"/>
          </ac:spMkLst>
        </pc:spChg>
      </pc:sldChg>
      <pc:sldChg chg="del">
        <pc:chgData name="Mark Lafranconi" userId="S::mark.lafranconi@erm.com::5a855509-78df-45cd-8955-fafac023cb03" providerId="AD" clId="Web-{83B17A5F-0FEC-5B52-BCF6-410C2F653E5E}" dt="2025-05-29T14:09:03.692" v="19"/>
        <pc:sldMkLst>
          <pc:docMk/>
          <pc:sldMk cId="1990981139" sldId="2147475496"/>
        </pc:sldMkLst>
      </pc:sldChg>
      <pc:sldChg chg="del">
        <pc:chgData name="Mark Lafranconi" userId="S::mark.lafranconi@erm.com::5a855509-78df-45cd-8955-fafac023cb03" providerId="AD" clId="Web-{83B17A5F-0FEC-5B52-BCF6-410C2F653E5E}" dt="2025-05-29T14:09:10.442" v="20"/>
        <pc:sldMkLst>
          <pc:docMk/>
          <pc:sldMk cId="1921348059" sldId="2147475497"/>
        </pc:sldMkLst>
      </pc:sldChg>
      <pc:sldChg chg="add replId">
        <pc:chgData name="Mark Lafranconi" userId="S::mark.lafranconi@erm.com::5a855509-78df-45cd-8955-fafac023cb03" providerId="AD" clId="Web-{83B17A5F-0FEC-5B52-BCF6-410C2F653E5E}" dt="2025-05-29T14:09:55.740" v="21"/>
        <pc:sldMkLst>
          <pc:docMk/>
          <pc:sldMk cId="2069944460" sldId="2147475777"/>
        </pc:sldMkLst>
      </pc:sldChg>
    </pc:docChg>
  </pc:docChgLst>
  <pc:docChgLst>
    <pc:chgData name="Chris Wenczel" userId="S::chris.wenczel@erm.com::8fe30438-e1e9-42bd-b361-6e89400792da" providerId="AD" clId="Web-{5075CC91-715D-6FDF-AC55-19EAECFA2C34}"/>
    <pc:docChg chg="modSld">
      <pc:chgData name="Chris Wenczel" userId="S::chris.wenczel@erm.com::8fe30438-e1e9-42bd-b361-6e89400792da" providerId="AD" clId="Web-{5075CC91-715D-6FDF-AC55-19EAECFA2C34}" dt="2025-05-20T17:15:24.969" v="39" actId="20577"/>
      <pc:docMkLst>
        <pc:docMk/>
      </pc:docMkLst>
      <pc:sldChg chg="modSp">
        <pc:chgData name="Chris Wenczel" userId="S::chris.wenczel@erm.com::8fe30438-e1e9-42bd-b361-6e89400792da" providerId="AD" clId="Web-{5075CC91-715D-6FDF-AC55-19EAECFA2C34}" dt="2025-05-20T17:11:45.789" v="11" actId="20577"/>
        <pc:sldMkLst>
          <pc:docMk/>
          <pc:sldMk cId="3257645373" sldId="422"/>
        </pc:sldMkLst>
        <pc:spChg chg="mod">
          <ac:chgData name="Chris Wenczel" userId="S::chris.wenczel@erm.com::8fe30438-e1e9-42bd-b361-6e89400792da" providerId="AD" clId="Web-{5075CC91-715D-6FDF-AC55-19EAECFA2C34}" dt="2025-05-20T17:11:45.789" v="11" actId="20577"/>
          <ac:spMkLst>
            <pc:docMk/>
            <pc:sldMk cId="3257645373" sldId="422"/>
            <ac:spMk id="16" creationId="{2B7974AB-0CD1-449E-A3F7-4818860CC266}"/>
          </ac:spMkLst>
        </pc:spChg>
      </pc:sldChg>
      <pc:sldChg chg="modSp">
        <pc:chgData name="Chris Wenczel" userId="S::chris.wenczel@erm.com::8fe30438-e1e9-42bd-b361-6e89400792da" providerId="AD" clId="Web-{5075CC91-715D-6FDF-AC55-19EAECFA2C34}" dt="2025-05-20T17:15:24.969" v="39" actId="20577"/>
        <pc:sldMkLst>
          <pc:docMk/>
          <pc:sldMk cId="969660009" sldId="2147475495"/>
        </pc:sldMkLst>
        <pc:spChg chg="mod">
          <ac:chgData name="Chris Wenczel" userId="S::chris.wenczel@erm.com::8fe30438-e1e9-42bd-b361-6e89400792da" providerId="AD" clId="Web-{5075CC91-715D-6FDF-AC55-19EAECFA2C34}" dt="2025-05-20T17:15:24.969" v="39" actId="20577"/>
          <ac:spMkLst>
            <pc:docMk/>
            <pc:sldMk cId="969660009" sldId="2147475495"/>
            <ac:spMk id="9" creationId="{D947F1C2-5F2E-CBF5-A54C-CB7DB4647E6F}"/>
          </ac:spMkLst>
        </pc:spChg>
        <pc:spChg chg="mod">
          <ac:chgData name="Chris Wenczel" userId="S::chris.wenczel@erm.com::8fe30438-e1e9-42bd-b361-6e89400792da" providerId="AD" clId="Web-{5075CC91-715D-6FDF-AC55-19EAECFA2C34}" dt="2025-05-20T17:12:18.977" v="14" actId="20577"/>
          <ac:spMkLst>
            <pc:docMk/>
            <pc:sldMk cId="969660009" sldId="2147475495"/>
            <ac:spMk id="11" creationId="{2BD5498E-C975-A94B-BEDC-9EFC399D6034}"/>
          </ac:spMkLst>
        </pc:spChg>
        <pc:grpChg chg="mod">
          <ac:chgData name="Chris Wenczel" userId="S::chris.wenczel@erm.com::8fe30438-e1e9-42bd-b361-6e89400792da" providerId="AD" clId="Web-{5075CC91-715D-6FDF-AC55-19EAECFA2C34}" dt="2025-05-20T17:14:04.061" v="30" actId="14100"/>
          <ac:grpSpMkLst>
            <pc:docMk/>
            <pc:sldMk cId="969660009" sldId="2147475495"/>
            <ac:grpSpMk id="14" creationId="{37DB188C-B0E7-E252-BEF3-19FE463E1F8D}"/>
          </ac:grpSpMkLst>
        </pc:grpChg>
      </pc:sldChg>
    </pc:docChg>
  </pc:docChgLst>
  <pc:docChgLst>
    <pc:chgData name="Chris Wenczel" userId="8fe30438-e1e9-42bd-b361-6e89400792da" providerId="ADAL" clId="{A85E6A79-1240-4E54-AF56-B471E8FEAD69}"/>
    <pc:docChg chg="undo redo custSel modSld">
      <pc:chgData name="Chris Wenczel" userId="8fe30438-e1e9-42bd-b361-6e89400792da" providerId="ADAL" clId="{A85E6A79-1240-4E54-AF56-B471E8FEAD69}" dt="2025-06-04T14:46:21.362" v="3862" actId="20577"/>
      <pc:docMkLst>
        <pc:docMk/>
      </pc:docMkLst>
      <pc:sldChg chg="modSp mod">
        <pc:chgData name="Chris Wenczel" userId="8fe30438-e1e9-42bd-b361-6e89400792da" providerId="ADAL" clId="{A85E6A79-1240-4E54-AF56-B471E8FEAD69}" dt="2025-06-02T18:37:12.418" v="1264" actId="6549"/>
        <pc:sldMkLst>
          <pc:docMk/>
          <pc:sldMk cId="523338461" sldId="355"/>
        </pc:sldMkLst>
        <pc:spChg chg="mod">
          <ac:chgData name="Chris Wenczel" userId="8fe30438-e1e9-42bd-b361-6e89400792da" providerId="ADAL" clId="{A85E6A79-1240-4E54-AF56-B471E8FEAD69}" dt="2025-06-02T18:37:12.418" v="1264" actId="6549"/>
          <ac:spMkLst>
            <pc:docMk/>
            <pc:sldMk cId="523338461" sldId="355"/>
            <ac:spMk id="9" creationId="{A0BC9CF5-3FC9-9DB0-0957-46A29342718C}"/>
          </ac:spMkLst>
        </pc:spChg>
      </pc:sldChg>
      <pc:sldChg chg="modSp mod modNotesTx">
        <pc:chgData name="Chris Wenczel" userId="8fe30438-e1e9-42bd-b361-6e89400792da" providerId="ADAL" clId="{A85E6A79-1240-4E54-AF56-B471E8FEAD69}" dt="2025-06-02T18:36:47.680" v="1239" actId="6549"/>
        <pc:sldMkLst>
          <pc:docMk/>
          <pc:sldMk cId="969660009" sldId="2147475495"/>
        </pc:sldMkLst>
        <pc:spChg chg="mod">
          <ac:chgData name="Chris Wenczel" userId="8fe30438-e1e9-42bd-b361-6e89400792da" providerId="ADAL" clId="{A85E6A79-1240-4E54-AF56-B471E8FEAD69}" dt="2025-06-02T18:36:47.680" v="1239" actId="6549"/>
          <ac:spMkLst>
            <pc:docMk/>
            <pc:sldMk cId="969660009" sldId="2147475495"/>
            <ac:spMk id="9" creationId="{D947F1C2-5F2E-CBF5-A54C-CB7DB4647E6F}"/>
          </ac:spMkLst>
        </pc:spChg>
      </pc:sldChg>
      <pc:sldChg chg="addSp delSp modSp mod modNotesTx">
        <pc:chgData name="Chris Wenczel" userId="8fe30438-e1e9-42bd-b361-6e89400792da" providerId="ADAL" clId="{A85E6A79-1240-4E54-AF56-B471E8FEAD69}" dt="2025-06-04T14:36:16.357" v="3595" actId="20577"/>
        <pc:sldMkLst>
          <pc:docMk/>
          <pc:sldMk cId="1539060055" sldId="2147475718"/>
        </pc:sldMkLst>
        <pc:spChg chg="mod">
          <ac:chgData name="Chris Wenczel" userId="8fe30438-e1e9-42bd-b361-6e89400792da" providerId="ADAL" clId="{A85E6A79-1240-4E54-AF56-B471E8FEAD69}" dt="2025-06-03T22:41:34.236" v="1740" actId="6549"/>
          <ac:spMkLst>
            <pc:docMk/>
            <pc:sldMk cId="1539060055" sldId="2147475718"/>
            <ac:spMk id="7" creationId="{DC421BCC-E486-15D7-8E4E-E541692CD93B}"/>
          </ac:spMkLst>
        </pc:spChg>
      </pc:sldChg>
      <pc:sldChg chg="addSp modSp mod modNotesTx">
        <pc:chgData name="Chris Wenczel" userId="8fe30438-e1e9-42bd-b361-6e89400792da" providerId="ADAL" clId="{A85E6A79-1240-4E54-AF56-B471E8FEAD69}" dt="2025-06-04T14:46:21.362" v="3862" actId="20577"/>
        <pc:sldMkLst>
          <pc:docMk/>
          <pc:sldMk cId="3621046409" sldId="2147475776"/>
        </pc:sldMkLst>
        <pc:spChg chg="mod">
          <ac:chgData name="Chris Wenczel" userId="8fe30438-e1e9-42bd-b361-6e89400792da" providerId="ADAL" clId="{A85E6A79-1240-4E54-AF56-B471E8FEAD69}" dt="2025-06-03T23:15:15.548" v="2909" actId="6549"/>
          <ac:spMkLst>
            <pc:docMk/>
            <pc:sldMk cId="3621046409" sldId="2147475776"/>
            <ac:spMk id="7" creationId="{D98823F5-AD8F-7AFB-441D-02D36D8E4534}"/>
          </ac:spMkLst>
        </pc:spChg>
      </pc:sldChg>
    </pc:docChg>
  </pc:docChgLst>
  <pc:docChgLst>
    <pc:chgData name="Tim Daniluk" userId="S::tim.daniluk@erm.com::934e71e3-2de7-4d0a-a52e-0bb29da98609" providerId="AD" clId="Web-{035227F7-80A6-4C54-574D-4E1144368B55}"/>
    <pc:docChg chg="modSld">
      <pc:chgData name="Tim Daniluk" userId="S::tim.daniluk@erm.com::934e71e3-2de7-4d0a-a52e-0bb29da98609" providerId="AD" clId="Web-{035227F7-80A6-4C54-574D-4E1144368B55}" dt="2025-05-27T20:34:04.793" v="4" actId="14100"/>
      <pc:docMkLst>
        <pc:docMk/>
      </pc:docMkLst>
      <pc:sldChg chg="addSp delSp modSp">
        <pc:chgData name="Tim Daniluk" userId="S::tim.daniluk@erm.com::934e71e3-2de7-4d0a-a52e-0bb29da98609" providerId="AD" clId="Web-{035227F7-80A6-4C54-574D-4E1144368B55}" dt="2025-05-27T20:34:04.793" v="4" actId="14100"/>
        <pc:sldMkLst>
          <pc:docMk/>
          <pc:sldMk cId="1896947523" sldId="2147475475"/>
        </pc:sldMkLst>
      </pc:sldChg>
    </pc:docChg>
  </pc:docChgLst>
  <pc:docChgLst>
    <pc:chgData name="Jeremy Hatt" userId="52186207-3d9c-4ce2-b897-389bf9459d11" providerId="ADAL" clId="{CDCF4DCA-CA0C-49D3-A547-0A652C24E5D9}"/>
    <pc:docChg chg="undo custSel addSld delSld modSld">
      <pc:chgData name="Jeremy Hatt" userId="52186207-3d9c-4ce2-b897-389bf9459d11" providerId="ADAL" clId="{CDCF4DCA-CA0C-49D3-A547-0A652C24E5D9}" dt="2025-06-03T20:57:16.477" v="700" actId="20577"/>
      <pc:docMkLst>
        <pc:docMk/>
      </pc:docMkLst>
      <pc:sldChg chg="delSp modSp add mod setBg">
        <pc:chgData name="Jeremy Hatt" userId="52186207-3d9c-4ce2-b897-389bf9459d11" providerId="ADAL" clId="{CDCF4DCA-CA0C-49D3-A547-0A652C24E5D9}" dt="2025-06-03T20:50:39.094" v="611" actId="113"/>
        <pc:sldMkLst>
          <pc:docMk/>
          <pc:sldMk cId="2440859902" sldId="421"/>
        </pc:sldMkLst>
        <pc:spChg chg="mod">
          <ac:chgData name="Jeremy Hatt" userId="52186207-3d9c-4ce2-b897-389bf9459d11" providerId="ADAL" clId="{CDCF4DCA-CA0C-49D3-A547-0A652C24E5D9}" dt="2025-06-03T20:50:39.094" v="611" actId="113"/>
          <ac:spMkLst>
            <pc:docMk/>
            <pc:sldMk cId="2440859902" sldId="421"/>
            <ac:spMk id="10" creationId="{1F3654F4-A871-B102-1207-D6ADE04A4289}"/>
          </ac:spMkLst>
        </pc:spChg>
        <pc:picChg chg="del">
          <ac:chgData name="Jeremy Hatt" userId="52186207-3d9c-4ce2-b897-389bf9459d11" providerId="ADAL" clId="{CDCF4DCA-CA0C-49D3-A547-0A652C24E5D9}" dt="2025-06-03T17:31:59.948" v="32" actId="478"/>
          <ac:picMkLst>
            <pc:docMk/>
            <pc:sldMk cId="2440859902" sldId="421"/>
            <ac:picMk id="4" creationId="{865DD1EC-D223-2BAD-CAC5-92D9802362FF}"/>
          </ac:picMkLst>
        </pc:picChg>
      </pc:sldChg>
      <pc:sldChg chg="modSp mod">
        <pc:chgData name="Jeremy Hatt" userId="52186207-3d9c-4ce2-b897-389bf9459d11" providerId="ADAL" clId="{CDCF4DCA-CA0C-49D3-A547-0A652C24E5D9}" dt="2025-06-02T14:45:18.905" v="6" actId="20577"/>
        <pc:sldMkLst>
          <pc:docMk/>
          <pc:sldMk cId="3187874400" sldId="433"/>
        </pc:sldMkLst>
        <pc:spChg chg="mod">
          <ac:chgData name="Jeremy Hatt" userId="52186207-3d9c-4ce2-b897-389bf9459d11" providerId="ADAL" clId="{CDCF4DCA-CA0C-49D3-A547-0A652C24E5D9}" dt="2025-06-02T14:45:18.905" v="6" actId="20577"/>
          <ac:spMkLst>
            <pc:docMk/>
            <pc:sldMk cId="3187874400" sldId="433"/>
            <ac:spMk id="9" creationId="{3065B82A-A171-E494-F832-A06B919F4CC0}"/>
          </ac:spMkLst>
        </pc:spChg>
      </pc:sldChg>
      <pc:sldChg chg="del">
        <pc:chgData name="Jeremy Hatt" userId="52186207-3d9c-4ce2-b897-389bf9459d11" providerId="ADAL" clId="{CDCF4DCA-CA0C-49D3-A547-0A652C24E5D9}" dt="2025-06-02T14:44:59.663" v="2" actId="47"/>
        <pc:sldMkLst>
          <pc:docMk/>
          <pc:sldMk cId="493301420" sldId="2147475498"/>
        </pc:sldMkLst>
      </pc:sldChg>
      <pc:sldChg chg="del">
        <pc:chgData name="Jeremy Hatt" userId="52186207-3d9c-4ce2-b897-389bf9459d11" providerId="ADAL" clId="{CDCF4DCA-CA0C-49D3-A547-0A652C24E5D9}" dt="2025-06-02T14:44:59.663" v="2" actId="47"/>
        <pc:sldMkLst>
          <pc:docMk/>
          <pc:sldMk cId="2699537851" sldId="2147475499"/>
        </pc:sldMkLst>
      </pc:sldChg>
      <pc:sldChg chg="addSp delSp modSp add mod setBg">
        <pc:chgData name="Jeremy Hatt" userId="52186207-3d9c-4ce2-b897-389bf9459d11" providerId="ADAL" clId="{CDCF4DCA-CA0C-49D3-A547-0A652C24E5D9}" dt="2025-06-03T20:57:16.477" v="700" actId="20577"/>
        <pc:sldMkLst>
          <pc:docMk/>
          <pc:sldMk cId="753843140" sldId="2147475779"/>
        </pc:sldMkLst>
        <pc:spChg chg="add mod">
          <ac:chgData name="Jeremy Hatt" userId="52186207-3d9c-4ce2-b897-389bf9459d11" providerId="ADAL" clId="{CDCF4DCA-CA0C-49D3-A547-0A652C24E5D9}" dt="2025-06-03T17:40:26.942" v="156"/>
          <ac:spMkLst>
            <pc:docMk/>
            <pc:sldMk cId="753843140" sldId="2147475779"/>
            <ac:spMk id="5" creationId="{E4540512-1F30-EE9B-D4E0-F988C9AFC5B6}"/>
          </ac:spMkLst>
        </pc:spChg>
        <pc:spChg chg="add mod">
          <ac:chgData name="Jeremy Hatt" userId="52186207-3d9c-4ce2-b897-389bf9459d11" providerId="ADAL" clId="{CDCF4DCA-CA0C-49D3-A547-0A652C24E5D9}" dt="2025-06-03T17:41:21.106" v="173"/>
          <ac:spMkLst>
            <pc:docMk/>
            <pc:sldMk cId="753843140" sldId="2147475779"/>
            <ac:spMk id="9" creationId="{CEC9F6B7-191D-DFBF-6006-52E5CB045C51}"/>
          </ac:spMkLst>
        </pc:spChg>
        <pc:spChg chg="mod">
          <ac:chgData name="Jeremy Hatt" userId="52186207-3d9c-4ce2-b897-389bf9459d11" providerId="ADAL" clId="{CDCF4DCA-CA0C-49D3-A547-0A652C24E5D9}" dt="2025-06-03T20:49:54.770" v="608" actId="6549"/>
          <ac:spMkLst>
            <pc:docMk/>
            <pc:sldMk cId="753843140" sldId="2147475779"/>
            <ac:spMk id="10" creationId="{4243B512-8F79-EF81-6028-13E87062B370}"/>
          </ac:spMkLst>
        </pc:spChg>
        <pc:graphicFrameChg chg="add mod">
          <ac:chgData name="Jeremy Hatt" userId="52186207-3d9c-4ce2-b897-389bf9459d11" providerId="ADAL" clId="{CDCF4DCA-CA0C-49D3-A547-0A652C24E5D9}" dt="2025-06-03T17:40:23.127" v="155"/>
          <ac:graphicFrameMkLst>
            <pc:docMk/>
            <pc:sldMk cId="753843140" sldId="2147475779"/>
            <ac:graphicFrameMk id="2" creationId="{9C00549F-D546-0000-B8DA-52D08FD0C4A4}"/>
          </ac:graphicFrameMkLst>
        </pc:graphicFrameChg>
        <pc:graphicFrameChg chg="add mod">
          <ac:chgData name="Jeremy Hatt" userId="52186207-3d9c-4ce2-b897-389bf9459d11" providerId="ADAL" clId="{CDCF4DCA-CA0C-49D3-A547-0A652C24E5D9}" dt="2025-06-03T17:41:08.502" v="172"/>
          <ac:graphicFrameMkLst>
            <pc:docMk/>
            <pc:sldMk cId="753843140" sldId="2147475779"/>
            <ac:graphicFrameMk id="7" creationId="{74B45A4F-2604-4318-B5BA-2EC8F12C7362}"/>
          </ac:graphicFrameMkLst>
        </pc:graphicFrameChg>
        <pc:graphicFrameChg chg="add mod modGraphic">
          <ac:chgData name="Jeremy Hatt" userId="52186207-3d9c-4ce2-b897-389bf9459d11" providerId="ADAL" clId="{CDCF4DCA-CA0C-49D3-A547-0A652C24E5D9}" dt="2025-06-03T20:57:16.477" v="700" actId="20577"/>
          <ac:graphicFrameMkLst>
            <pc:docMk/>
            <pc:sldMk cId="753843140" sldId="2147475779"/>
            <ac:graphicFrameMk id="11" creationId="{C87730E6-3BB7-2CB7-DE8B-1E6DD7162A27}"/>
          </ac:graphicFrameMkLst>
        </pc:graphicFrameChg>
        <pc:picChg chg="del">
          <ac:chgData name="Jeremy Hatt" userId="52186207-3d9c-4ce2-b897-389bf9459d11" providerId="ADAL" clId="{CDCF4DCA-CA0C-49D3-A547-0A652C24E5D9}" dt="2025-06-03T17:39:41.640" v="154" actId="478"/>
          <ac:picMkLst>
            <pc:docMk/>
            <pc:sldMk cId="753843140" sldId="2147475779"/>
            <ac:picMk id="4" creationId="{0A75B89E-15CF-7E5D-E7FE-F8B3D9BC8956}"/>
          </ac:picMkLst>
        </pc:picChg>
      </pc:sldChg>
    </pc:docChg>
  </pc:docChgLst>
  <pc:docChgLst>
    <pc:chgData name="Mark Lafranconi" userId="S::mark.lafranconi@erm.com::5a855509-78df-45cd-8955-fafac023cb03" providerId="AD" clId="Web-{B7392856-9FC8-ADEC-D88D-8B5E299BAE8B}"/>
    <pc:docChg chg="modSld">
      <pc:chgData name="Mark Lafranconi" userId="S::mark.lafranconi@erm.com::5a855509-78df-45cd-8955-fafac023cb03" providerId="AD" clId="Web-{B7392856-9FC8-ADEC-D88D-8B5E299BAE8B}" dt="2025-06-04T12:45:09.191" v="5" actId="20577"/>
      <pc:docMkLst>
        <pc:docMk/>
      </pc:docMkLst>
      <pc:sldChg chg="modSp">
        <pc:chgData name="Mark Lafranconi" userId="S::mark.lafranconi@erm.com::5a855509-78df-45cd-8955-fafac023cb03" providerId="AD" clId="Web-{B7392856-9FC8-ADEC-D88D-8B5E299BAE8B}" dt="2025-06-04T12:45:09.191" v="5" actId="20577"/>
        <pc:sldMkLst>
          <pc:docMk/>
          <pc:sldMk cId="1784914878" sldId="385"/>
        </pc:sldMkLst>
        <pc:spChg chg="mod">
          <ac:chgData name="Mark Lafranconi" userId="S::mark.lafranconi@erm.com::5a855509-78df-45cd-8955-fafac023cb03" providerId="AD" clId="Web-{B7392856-9FC8-ADEC-D88D-8B5E299BAE8B}" dt="2025-06-04T12:45:09.191" v="5" actId="20577"/>
          <ac:spMkLst>
            <pc:docMk/>
            <pc:sldMk cId="1784914878" sldId="385"/>
            <ac:spMk id="2" creationId="{D5B531B5-8CD8-1AB1-1E21-D8D8A8FF455B}"/>
          </ac:spMkLst>
        </pc:spChg>
      </pc:sldChg>
    </pc:docChg>
  </pc:docChgLst>
  <pc:docChgLst>
    <pc:chgData name="Mark Lafranconi" userId="S::mark.lafranconi@erm.com::5a855509-78df-45cd-8955-fafac023cb03" providerId="AD" clId="Web-{24DF5992-D4C1-55D1-DA2C-C1767BDCAC8B}"/>
    <pc:docChg chg="delSld">
      <pc:chgData name="Mark Lafranconi" userId="S::mark.lafranconi@erm.com::5a855509-78df-45cd-8955-fafac023cb03" providerId="AD" clId="Web-{24DF5992-D4C1-55D1-DA2C-C1767BDCAC8B}" dt="2025-06-02T18:18:40.313" v="1"/>
      <pc:docMkLst>
        <pc:docMk/>
      </pc:docMkLst>
      <pc:sldChg chg="del">
        <pc:chgData name="Mark Lafranconi" userId="S::mark.lafranconi@erm.com::5a855509-78df-45cd-8955-fafac023cb03" providerId="AD" clId="Web-{24DF5992-D4C1-55D1-DA2C-C1767BDCAC8B}" dt="2025-06-02T18:18:34.609" v="0"/>
        <pc:sldMkLst>
          <pc:docMk/>
          <pc:sldMk cId="4007528734" sldId="2147475777"/>
        </pc:sldMkLst>
      </pc:sldChg>
      <pc:sldChg chg="del">
        <pc:chgData name="Mark Lafranconi" userId="S::mark.lafranconi@erm.com::5a855509-78df-45cd-8955-fafac023cb03" providerId="AD" clId="Web-{24DF5992-D4C1-55D1-DA2C-C1767BDCAC8B}" dt="2025-06-02T18:18:40.313" v="1"/>
        <pc:sldMkLst>
          <pc:docMk/>
          <pc:sldMk cId="2760293027" sldId="2147475778"/>
        </pc:sldMkLst>
      </pc:sldChg>
    </pc:docChg>
  </pc:docChgLst>
  <pc:docChgLst>
    <pc:chgData name="Mark Lafranconi" userId="S::mark.lafranconi@erm.com::5a855509-78df-45cd-8955-fafac023cb03" providerId="AD" clId="Web-{C9A7636D-D845-58F2-317A-FABB400D9752}"/>
    <pc:docChg chg="modSld">
      <pc:chgData name="Mark Lafranconi" userId="S::mark.lafranconi@erm.com::5a855509-78df-45cd-8955-fafac023cb03" providerId="AD" clId="Web-{C9A7636D-D845-58F2-317A-FABB400D9752}" dt="2025-05-27T20:06:29.241" v="10" actId="20577"/>
      <pc:docMkLst>
        <pc:docMk/>
      </pc:docMkLst>
      <pc:sldChg chg="modSp">
        <pc:chgData name="Mark Lafranconi" userId="S::mark.lafranconi@erm.com::5a855509-78df-45cd-8955-fafac023cb03" providerId="AD" clId="Web-{C9A7636D-D845-58F2-317A-FABB400D9752}" dt="2025-05-27T20:06:29.241" v="10" actId="20577"/>
        <pc:sldMkLst>
          <pc:docMk/>
          <pc:sldMk cId="3334429794" sldId="2147475494"/>
        </pc:sldMkLst>
        <pc:spChg chg="mod">
          <ac:chgData name="Mark Lafranconi" userId="S::mark.lafranconi@erm.com::5a855509-78df-45cd-8955-fafac023cb03" providerId="AD" clId="Web-{C9A7636D-D845-58F2-317A-FABB400D9752}" dt="2025-05-27T20:05:39.708" v="4" actId="20577"/>
          <ac:spMkLst>
            <pc:docMk/>
            <pc:sldMk cId="3334429794" sldId="2147475494"/>
            <ac:spMk id="9" creationId="{280C8C13-5F6B-B51F-640E-CF2627520EFF}"/>
          </ac:spMkLst>
        </pc:spChg>
        <pc:spChg chg="mod">
          <ac:chgData name="Mark Lafranconi" userId="S::mark.lafranconi@erm.com::5a855509-78df-45cd-8955-fafac023cb03" providerId="AD" clId="Web-{C9A7636D-D845-58F2-317A-FABB400D9752}" dt="2025-05-27T20:06:29.241" v="10" actId="20577"/>
          <ac:spMkLst>
            <pc:docMk/>
            <pc:sldMk cId="3334429794" sldId="2147475494"/>
            <ac:spMk id="11" creationId="{D0DB0A35-F51E-0902-1995-BDEFF40F07A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E145_D5738C3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7F_3658F94A.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81_6A63A3BE.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b="1">
                <a:solidFill>
                  <a:schemeClr val="tx1"/>
                </a:solidFill>
              </a:rPr>
              <a:t>Cancers Associated with PFAS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Graphics!$G$32</c:f>
              <c:strCache>
                <c:ptCount val="1"/>
                <c:pt idx="0">
                  <c:v>Studies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Graphics!$F$33:$F$42</c:f>
              <c:strCache>
                <c:ptCount val="10"/>
                <c:pt idx="0">
                  <c:v>Skin</c:v>
                </c:pt>
                <c:pt idx="1">
                  <c:v>Lung</c:v>
                </c:pt>
                <c:pt idx="2">
                  <c:v>Hemopoietic</c:v>
                </c:pt>
                <c:pt idx="3">
                  <c:v>Bladder</c:v>
                </c:pt>
                <c:pt idx="4">
                  <c:v>CNS</c:v>
                </c:pt>
                <c:pt idx="5">
                  <c:v>Testes</c:v>
                </c:pt>
                <c:pt idx="6">
                  <c:v>Ovarian</c:v>
                </c:pt>
                <c:pt idx="7">
                  <c:v>Thyroid</c:v>
                </c:pt>
                <c:pt idx="8">
                  <c:v>Liver</c:v>
                </c:pt>
                <c:pt idx="9">
                  <c:v>Kidney</c:v>
                </c:pt>
              </c:strCache>
            </c:strRef>
          </c:cat>
          <c:val>
            <c:numRef>
              <c:f>Graphics!$G$33:$G$42</c:f>
              <c:numCache>
                <c:formatCode>General</c:formatCode>
                <c:ptCount val="10"/>
                <c:pt idx="0">
                  <c:v>9</c:v>
                </c:pt>
                <c:pt idx="1">
                  <c:v>12</c:v>
                </c:pt>
                <c:pt idx="2">
                  <c:v>14</c:v>
                </c:pt>
                <c:pt idx="3">
                  <c:v>15</c:v>
                </c:pt>
                <c:pt idx="4">
                  <c:v>16</c:v>
                </c:pt>
                <c:pt idx="5">
                  <c:v>17</c:v>
                </c:pt>
                <c:pt idx="6">
                  <c:v>17</c:v>
                </c:pt>
                <c:pt idx="7">
                  <c:v>24</c:v>
                </c:pt>
                <c:pt idx="8">
                  <c:v>24</c:v>
                </c:pt>
                <c:pt idx="9">
                  <c:v>28</c:v>
                </c:pt>
              </c:numCache>
            </c:numRef>
          </c:val>
          <c:extLst>
            <c:ext xmlns:c16="http://schemas.microsoft.com/office/drawing/2014/chart" uri="{C3380CC4-5D6E-409C-BE32-E72D297353CC}">
              <c16:uniqueId val="{00000000-6A36-4708-B60B-F36A8C3BAF4C}"/>
            </c:ext>
          </c:extLst>
        </c:ser>
        <c:dLbls>
          <c:dLblPos val="inEnd"/>
          <c:showLegendKey val="0"/>
          <c:showVal val="1"/>
          <c:showCatName val="0"/>
          <c:showSerName val="0"/>
          <c:showPercent val="0"/>
          <c:showBubbleSize val="0"/>
        </c:dLbls>
        <c:gapWidth val="115"/>
        <c:overlap val="-20"/>
        <c:axId val="1431817567"/>
        <c:axId val="1431825727"/>
      </c:barChart>
      <c:catAx>
        <c:axId val="1431817567"/>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31825727"/>
        <c:crosses val="autoZero"/>
        <c:auto val="1"/>
        <c:lblAlgn val="ctr"/>
        <c:lblOffset val="100"/>
        <c:noMultiLvlLbl val="0"/>
      </c:catAx>
      <c:valAx>
        <c:axId val="14318257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Number of Studies</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1817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a:t>Health Effects Associations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Graphics!$G$46</c:f>
              <c:strCache>
                <c:ptCount val="1"/>
                <c:pt idx="0">
                  <c:v>Studies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Graphics!$F$48:$F$62</c:f>
              <c:strCache>
                <c:ptCount val="15"/>
                <c:pt idx="0">
                  <c:v>Eye disorders</c:v>
                </c:pt>
                <c:pt idx="1">
                  <c:v>Blood disorders</c:v>
                </c:pt>
                <c:pt idx="2">
                  <c:v>Preeclampsia</c:v>
                </c:pt>
                <c:pt idx="3">
                  <c:v>Depression</c:v>
                </c:pt>
                <c:pt idx="4">
                  <c:v>Autism</c:v>
                </c:pt>
                <c:pt idx="5">
                  <c:v>Developmental</c:v>
                </c:pt>
                <c:pt idx="6">
                  <c:v>Fertility</c:v>
                </c:pt>
                <c:pt idx="7">
                  <c:v>Renal disorders</c:v>
                </c:pt>
                <c:pt idx="8">
                  <c:v>Asthma</c:v>
                </c:pt>
                <c:pt idx="9">
                  <c:v>Obesity</c:v>
                </c:pt>
                <c:pt idx="10">
                  <c:v>Hypertension</c:v>
                </c:pt>
                <c:pt idx="11">
                  <c:v>Mortality</c:v>
                </c:pt>
                <c:pt idx="12">
                  <c:v>Diabetes</c:v>
                </c:pt>
                <c:pt idx="13">
                  <c:v>Immunotox</c:v>
                </c:pt>
                <c:pt idx="14">
                  <c:v>Lipid dystrophy</c:v>
                </c:pt>
              </c:strCache>
            </c:strRef>
          </c:cat>
          <c:val>
            <c:numRef>
              <c:f>Graphics!$G$48:$G$62</c:f>
              <c:numCache>
                <c:formatCode>General</c:formatCode>
                <c:ptCount val="15"/>
                <c:pt idx="0">
                  <c:v>6</c:v>
                </c:pt>
                <c:pt idx="1">
                  <c:v>7</c:v>
                </c:pt>
                <c:pt idx="2">
                  <c:v>9</c:v>
                </c:pt>
                <c:pt idx="3">
                  <c:v>9</c:v>
                </c:pt>
                <c:pt idx="4">
                  <c:v>14</c:v>
                </c:pt>
                <c:pt idx="5">
                  <c:v>18</c:v>
                </c:pt>
                <c:pt idx="6">
                  <c:v>21</c:v>
                </c:pt>
                <c:pt idx="7">
                  <c:v>21</c:v>
                </c:pt>
                <c:pt idx="8">
                  <c:v>22</c:v>
                </c:pt>
                <c:pt idx="9">
                  <c:v>38</c:v>
                </c:pt>
                <c:pt idx="10">
                  <c:v>45</c:v>
                </c:pt>
                <c:pt idx="11">
                  <c:v>53</c:v>
                </c:pt>
                <c:pt idx="12">
                  <c:v>75</c:v>
                </c:pt>
                <c:pt idx="13">
                  <c:v>101</c:v>
                </c:pt>
                <c:pt idx="14">
                  <c:v>131</c:v>
                </c:pt>
              </c:numCache>
            </c:numRef>
          </c:val>
          <c:extLst>
            <c:ext xmlns:c16="http://schemas.microsoft.com/office/drawing/2014/chart" uri="{C3380CC4-5D6E-409C-BE32-E72D297353CC}">
              <c16:uniqueId val="{00000000-F324-4FCE-8ECE-EE24303C22FD}"/>
            </c:ext>
          </c:extLst>
        </c:ser>
        <c:dLbls>
          <c:dLblPos val="inEnd"/>
          <c:showLegendKey val="0"/>
          <c:showVal val="1"/>
          <c:showCatName val="0"/>
          <c:showSerName val="0"/>
          <c:showPercent val="0"/>
          <c:showBubbleSize val="0"/>
        </c:dLbls>
        <c:gapWidth val="115"/>
        <c:overlap val="-20"/>
        <c:axId val="383346319"/>
        <c:axId val="383345839"/>
      </c:barChart>
      <c:catAx>
        <c:axId val="383346319"/>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83345839"/>
        <c:crosses val="autoZero"/>
        <c:auto val="1"/>
        <c:lblAlgn val="ctr"/>
        <c:lblOffset val="100"/>
        <c:noMultiLvlLbl val="0"/>
      </c:catAx>
      <c:valAx>
        <c:axId val="383345839"/>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t>Number of studies</a:t>
                </a:r>
              </a:p>
            </c:rich>
          </c:tx>
          <c:layout>
            <c:manualLayout>
              <c:xMode val="edge"/>
              <c:yMode val="edge"/>
              <c:x val="0.46492084767305364"/>
              <c:y val="0.949181067603635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83346319"/>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a:t>All PFAS Health Effects Publications</a:t>
            </a:r>
          </a:p>
        </c:rich>
      </c:tx>
      <c:layout>
        <c:manualLayout>
          <c:xMode val="edge"/>
          <c:yMode val="edge"/>
          <c:x val="8.6606011437505265E-2"/>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2980355239716829"/>
          <c:y val="0.2367204830597168"/>
          <c:w val="0.8257514296881594"/>
          <c:h val="0.57818703871986998"/>
        </c:manualLayout>
      </c:layout>
      <c:barChart>
        <c:barDir val="col"/>
        <c:grouping val="clustered"/>
        <c:varyColors val="0"/>
        <c:ser>
          <c:idx val="0"/>
          <c:order val="0"/>
          <c:tx>
            <c:strRef>
              <c:f>Graphics!$J$5</c:f>
              <c:strCache>
                <c:ptCount val="1"/>
                <c:pt idx="0">
                  <c:v>Studies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numRef>
              <c:f>Graphics!$I$6:$I$29</c:f>
              <c:numCache>
                <c:formatCode>General</c:formatCode>
                <c:ptCount val="24"/>
                <c:pt idx="0">
                  <c:v>1993</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pt idx="23">
                  <c:v>2025</c:v>
                </c:pt>
              </c:numCache>
            </c:numRef>
          </c:cat>
          <c:val>
            <c:numRef>
              <c:f>Graphics!$J$6:$J$29</c:f>
              <c:numCache>
                <c:formatCode>General</c:formatCode>
                <c:ptCount val="24"/>
                <c:pt idx="0">
                  <c:v>2</c:v>
                </c:pt>
                <c:pt idx="1">
                  <c:v>2</c:v>
                </c:pt>
                <c:pt idx="2">
                  <c:v>5</c:v>
                </c:pt>
                <c:pt idx="3">
                  <c:v>3</c:v>
                </c:pt>
                <c:pt idx="4">
                  <c:v>6</c:v>
                </c:pt>
                <c:pt idx="5">
                  <c:v>16</c:v>
                </c:pt>
                <c:pt idx="6">
                  <c:v>9</c:v>
                </c:pt>
                <c:pt idx="7">
                  <c:v>27</c:v>
                </c:pt>
                <c:pt idx="8">
                  <c:v>16</c:v>
                </c:pt>
                <c:pt idx="9">
                  <c:v>26</c:v>
                </c:pt>
                <c:pt idx="10">
                  <c:v>35</c:v>
                </c:pt>
                <c:pt idx="11">
                  <c:v>32</c:v>
                </c:pt>
                <c:pt idx="12">
                  <c:v>43</c:v>
                </c:pt>
                <c:pt idx="13">
                  <c:v>46</c:v>
                </c:pt>
                <c:pt idx="14">
                  <c:v>60</c:v>
                </c:pt>
                <c:pt idx="15">
                  <c:v>77</c:v>
                </c:pt>
                <c:pt idx="16">
                  <c:v>90</c:v>
                </c:pt>
                <c:pt idx="17">
                  <c:v>107</c:v>
                </c:pt>
                <c:pt idx="18">
                  <c:v>131</c:v>
                </c:pt>
                <c:pt idx="19">
                  <c:v>169</c:v>
                </c:pt>
                <c:pt idx="20">
                  <c:v>225</c:v>
                </c:pt>
                <c:pt idx="21">
                  <c:v>303</c:v>
                </c:pt>
                <c:pt idx="22">
                  <c:v>343</c:v>
                </c:pt>
                <c:pt idx="23">
                  <c:v>162</c:v>
                </c:pt>
              </c:numCache>
            </c:numRef>
          </c:val>
          <c:extLst>
            <c:ext xmlns:c16="http://schemas.microsoft.com/office/drawing/2014/chart" uri="{C3380CC4-5D6E-409C-BE32-E72D297353CC}">
              <c16:uniqueId val="{00000000-2734-48DE-9D85-55E0CC7A01CC}"/>
            </c:ext>
          </c:extLst>
        </c:ser>
        <c:dLbls>
          <c:dLblPos val="inEnd"/>
          <c:showLegendKey val="0"/>
          <c:showVal val="1"/>
          <c:showCatName val="0"/>
          <c:showSerName val="0"/>
          <c:showPercent val="0"/>
          <c:showBubbleSize val="0"/>
        </c:dLbls>
        <c:gapWidth val="100"/>
        <c:overlap val="-24"/>
        <c:axId val="449608800"/>
        <c:axId val="449610720"/>
      </c:barChart>
      <c:catAx>
        <c:axId val="449608800"/>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t>Publication Year</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449610720"/>
        <c:crosses val="autoZero"/>
        <c:auto val="1"/>
        <c:lblAlgn val="ctr"/>
        <c:lblOffset val="100"/>
        <c:noMultiLvlLbl val="0"/>
      </c:catAx>
      <c:valAx>
        <c:axId val="449610720"/>
        <c:scaling>
          <c:orientation val="minMax"/>
          <c:max val="3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t>Nnumber of Publications (PubMed)</a:t>
                </a:r>
              </a:p>
              <a:p>
                <a:pPr>
                  <a:defRPr/>
                </a:pPr>
                <a:endParaRPr lang="en-US"/>
              </a:p>
            </c:rich>
          </c:tx>
          <c:layout>
            <c:manualLayout>
              <c:xMode val="edge"/>
              <c:yMode val="edge"/>
              <c:x val="0"/>
              <c:y val="0.2332210285108392"/>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96088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A8532-E3AD-794D-A3E0-B244CEE0D8EA}" type="datetimeFigureOut">
              <a:rPr lang="en-GB" smtClean="0"/>
              <a:t>04/06/2025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F42C9-FDEE-DF49-A3EE-C81CC5C2A2A9}" type="slidenum">
              <a:rPr lang="en-GB" smtClean="0"/>
              <a:t>‹#›</a:t>
            </a:fld>
            <a:endParaRPr lang="en-GB"/>
          </a:p>
        </p:txBody>
      </p:sp>
    </p:spTree>
    <p:extLst>
      <p:ext uri="{BB962C8B-B14F-4D97-AF65-F5344CB8AC3E}">
        <p14:creationId xmlns:p14="http://schemas.microsoft.com/office/powerpoint/2010/main" val="363237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7F42C9-FDEE-DF49-A3EE-C81CC5C2A2A9}" type="slidenum">
              <a:rPr lang="en-GB" smtClean="0"/>
              <a:t>1</a:t>
            </a:fld>
            <a:endParaRPr lang="en-GB"/>
          </a:p>
        </p:txBody>
      </p:sp>
    </p:spTree>
    <p:extLst>
      <p:ext uri="{BB962C8B-B14F-4D97-AF65-F5344CB8AC3E}">
        <p14:creationId xmlns:p14="http://schemas.microsoft.com/office/powerpoint/2010/main" val="135945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than 1800 publications on health effects since 1993</a:t>
            </a:r>
          </a:p>
          <a:p>
            <a:r>
              <a:rPr lang="en-US"/>
              <a:t>Most are epidemiological studies</a:t>
            </a:r>
          </a:p>
          <a:p>
            <a:endParaRPr lang="en-US"/>
          </a:p>
          <a:p>
            <a:r>
              <a:rPr lang="en-US"/>
              <a:t>Why does this matter – Regulators use health effects findings to set health protective limits such are drinking water MCLs or clean-up limits (regional screening levels RSCs for remediation.  Out of necessity, many are starting to use results from Epidemiology studies.  However, there is a lot of uncertainty inherent in epi studies stemming from difficulties with characterizing exposure and controlling for confounding factors.  In addition, to date, there have only been associations made between PFAS exposures and health effects. Association is not causation.  Risk assessments utilizing associations include significant uncertainty which results in in high uncertainty that translates to lower health protective limits.  For PFAS this has resulted in preliminary limits in the ppt range.  Understanding the mechanism or mode of action strips away some of this uncertainty likely resulting in higher limits.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357F42C9-FDEE-DF49-A3EE-C81CC5C2A2A9}" type="slidenum">
              <a:rPr lang="en-GB" smtClean="0"/>
              <a:t>11</a:t>
            </a:fld>
            <a:endParaRPr lang="en-GB"/>
          </a:p>
        </p:txBody>
      </p:sp>
    </p:spTree>
    <p:extLst>
      <p:ext uri="{BB962C8B-B14F-4D97-AF65-F5344CB8AC3E}">
        <p14:creationId xmlns:p14="http://schemas.microsoft.com/office/powerpoint/2010/main" val="4291894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Managing consultant in ERM’s Toronto office for M&amp;A, sustainable operations, and site assessment.</a:t>
            </a:r>
          </a:p>
        </p:txBody>
      </p:sp>
      <p:sp>
        <p:nvSpPr>
          <p:cNvPr id="4" name="Slide Number Placeholder 3"/>
          <p:cNvSpPr>
            <a:spLocks noGrp="1"/>
          </p:cNvSpPr>
          <p:nvPr>
            <p:ph type="sldNum" sz="quarter" idx="5"/>
          </p:nvPr>
        </p:nvSpPr>
        <p:spPr/>
        <p:txBody>
          <a:bodyPr/>
          <a:lstStyle/>
          <a:p>
            <a:fld id="{357F42C9-FDEE-DF49-A3EE-C81CC5C2A2A9}" type="slidenum">
              <a:rPr lang="en-GB" smtClean="0"/>
              <a:t>12</a:t>
            </a:fld>
            <a:endParaRPr lang="en-GB"/>
          </a:p>
        </p:txBody>
      </p:sp>
    </p:spTree>
    <p:extLst>
      <p:ext uri="{BB962C8B-B14F-4D97-AF65-F5344CB8AC3E}">
        <p14:creationId xmlns:p14="http://schemas.microsoft.com/office/powerpoint/2010/main" val="91560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7F42C9-FDEE-DF49-A3EE-C81CC5C2A2A9}" type="slidenum">
              <a:rPr lang="en-GB" smtClean="0"/>
              <a:t>14</a:t>
            </a:fld>
            <a:endParaRPr lang="en-GB"/>
          </a:p>
        </p:txBody>
      </p:sp>
    </p:spTree>
    <p:extLst>
      <p:ext uri="{BB962C8B-B14F-4D97-AF65-F5344CB8AC3E}">
        <p14:creationId xmlns:p14="http://schemas.microsoft.com/office/powerpoint/2010/main" val="3681020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2292A-5D2F-9765-D5D5-262B4FF75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83999-5B45-1AE4-0CB2-3F5740024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1183F-EAC0-7C7D-2B5C-515690A52FD5}"/>
              </a:ext>
            </a:extLst>
          </p:cNvPr>
          <p:cNvSpPr>
            <a:spLocks noGrp="1"/>
          </p:cNvSpPr>
          <p:nvPr>
            <p:ph type="body" idx="1"/>
          </p:nvPr>
        </p:nvSpPr>
        <p:spPr/>
        <p:txBody>
          <a:bodyPr/>
          <a:lstStyle/>
          <a:p>
            <a:endParaRPr lang="en-GB" b="1"/>
          </a:p>
        </p:txBody>
      </p:sp>
      <p:sp>
        <p:nvSpPr>
          <p:cNvPr id="4" name="Slide Number Placeholder 3">
            <a:extLst>
              <a:ext uri="{FF2B5EF4-FFF2-40B4-BE49-F238E27FC236}">
                <a16:creationId xmlns:a16="http://schemas.microsoft.com/office/drawing/2014/main" id="{B1DC21CE-6C71-B18D-D94A-8657DC8AA356}"/>
              </a:ext>
            </a:extLst>
          </p:cNvPr>
          <p:cNvSpPr>
            <a:spLocks noGrp="1"/>
          </p:cNvSpPr>
          <p:nvPr>
            <p:ph type="sldNum" sz="quarter" idx="5"/>
          </p:nvPr>
        </p:nvSpPr>
        <p:spPr/>
        <p:txBody>
          <a:bodyPr/>
          <a:lstStyle/>
          <a:p>
            <a:fld id="{357F42C9-FDEE-DF49-A3EE-C81CC5C2A2A9}" type="slidenum">
              <a:rPr lang="en-GB" smtClean="0"/>
              <a:t>15</a:t>
            </a:fld>
            <a:endParaRPr lang="en-GB"/>
          </a:p>
        </p:txBody>
      </p:sp>
    </p:spTree>
    <p:extLst>
      <p:ext uri="{BB962C8B-B14F-4D97-AF65-F5344CB8AC3E}">
        <p14:creationId xmlns:p14="http://schemas.microsoft.com/office/powerpoint/2010/main" val="410218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443865" lvl="3">
              <a:spcBef>
                <a:spcPts val="0"/>
              </a:spcBef>
              <a:spcAft>
                <a:spcPts val="600"/>
              </a:spcAft>
            </a:pPr>
            <a:r>
              <a:rPr lang="en-US">
                <a:solidFill>
                  <a:srgbClr val="3D5745"/>
                </a:solidFill>
                <a:latin typeface="Verdana" panose="020B0604030504040204" pitchFamily="34" charset="0"/>
                <a:ea typeface="Verdana" panose="020B0604030504040204" pitchFamily="34" charset="0"/>
              </a:rPr>
              <a:t>Many of you are likely aware that background levels for many traditional contaminants in environmental media have been studied and used by regulators establish clean up levels &amp; understand both their presence and implications thereof </a:t>
            </a:r>
          </a:p>
          <a:p>
            <a:pPr marL="57150" marR="443865" lvl="3">
              <a:spcBef>
                <a:spcPts val="0"/>
              </a:spcBef>
              <a:spcAft>
                <a:spcPts val="600"/>
              </a:spcAft>
            </a:pPr>
            <a:endParaRPr lang="en-US">
              <a:solidFill>
                <a:srgbClr val="3D5745"/>
              </a:solidFill>
              <a:latin typeface="Verdana" panose="020B0604030504040204" pitchFamily="34" charset="0"/>
              <a:ea typeface="Verdana" panose="020B0604030504040204" pitchFamily="34" charset="0"/>
            </a:endParaRPr>
          </a:p>
          <a:p>
            <a:pPr marL="57150" marR="443865" lvl="3">
              <a:spcBef>
                <a:spcPts val="0"/>
              </a:spcBef>
              <a:spcAft>
                <a:spcPts val="600"/>
              </a:spcAft>
            </a:pPr>
            <a:r>
              <a:rPr lang="en-US" sz="1100">
                <a:latin typeface="Verdana" panose="020B0604030504040204" pitchFamily="34" charset="0"/>
                <a:ea typeface="Verdana" panose="020B0604030504040204" pitchFamily="34" charset="0"/>
              </a:rPr>
              <a:t>A classic example is a very well-known USGS study is: </a:t>
            </a:r>
            <a:r>
              <a:rPr lang="en-US" sz="1100" b="0">
                <a:latin typeface="Verdana" panose="020B0604030504040204" pitchFamily="34" charset="0"/>
                <a:ea typeface="Verdana" panose="020B0604030504040204" pitchFamily="34" charset="0"/>
              </a:rPr>
              <a:t>Element Concentrations in Soils and Other Surficial Materials of the Conterminous United States, USGS Paper 1270 (Shacklette &amp; </a:t>
            </a:r>
            <a:r>
              <a:rPr lang="en-US" sz="1100" b="0" err="1">
                <a:latin typeface="Verdana" panose="020B0604030504040204" pitchFamily="34" charset="0"/>
                <a:ea typeface="Verdana" panose="020B0604030504040204" pitchFamily="34" charset="0"/>
              </a:rPr>
              <a:t>Boerngen</a:t>
            </a:r>
            <a:r>
              <a:rPr lang="en-US" sz="1100" b="0">
                <a:latin typeface="Verdana" panose="020B0604030504040204" pitchFamily="34" charset="0"/>
                <a:ea typeface="Verdana" panose="020B0604030504040204" pitchFamily="34" charset="0"/>
              </a:rPr>
              <a:t>, 1984) – this document has been widely used by regulators and others to establish soil clean up objectives for metals such as lead and arsenic.</a:t>
            </a:r>
          </a:p>
          <a:p>
            <a:endParaRPr lang="en-US"/>
          </a:p>
          <a:p>
            <a:pPr marL="342900" marR="443865" lvl="3" indent="-285750">
              <a:spcBef>
                <a:spcPts val="0"/>
              </a:spcBef>
              <a:spcAft>
                <a:spcPts val="1800"/>
              </a:spcAft>
              <a:buFont typeface="Wingdings" panose="05000000000000000000" pitchFamily="2" charset="2"/>
              <a:buChar char="§"/>
            </a:pPr>
            <a:r>
              <a:rPr lang="en-US" sz="1200" b="0">
                <a:latin typeface="Verdana" panose="020B0604030504040204" pitchFamily="34" charset="0"/>
                <a:ea typeface="Verdana" panose="020B0604030504040204" pitchFamily="34" charset="0"/>
              </a:rPr>
              <a:t>PFAS background is not background in the traditional sense of naturally occurring elements and compounds but instead a presence that cannot be attributed to any one particular source. </a:t>
            </a:r>
          </a:p>
          <a:p>
            <a:pPr marL="342900" marR="443865" lvl="3" indent="-285750">
              <a:spcBef>
                <a:spcPts val="0"/>
              </a:spcBef>
              <a:spcAft>
                <a:spcPts val="1800"/>
              </a:spcAft>
              <a:buFont typeface="Wingdings" panose="05000000000000000000" pitchFamily="2" charset="2"/>
              <a:buChar char="§"/>
            </a:pPr>
            <a:endParaRPr lang="en-US" sz="1200" b="0">
              <a:latin typeface="Verdana" panose="020B0604030504040204" pitchFamily="34" charset="0"/>
              <a:ea typeface="Verdana" panose="020B0604030504040204" pitchFamily="34" charset="0"/>
            </a:endParaRPr>
          </a:p>
          <a:p>
            <a:pPr marL="342900" marR="443865" lvl="3" indent="-285750">
              <a:spcBef>
                <a:spcPts val="0"/>
              </a:spcBef>
              <a:spcAft>
                <a:spcPts val="1800"/>
              </a:spcAft>
              <a:buFont typeface="Wingdings" panose="05000000000000000000" pitchFamily="2" charset="2"/>
              <a:buChar char="§"/>
            </a:pPr>
            <a:r>
              <a:rPr lang="en-US" sz="1200" b="0">
                <a:latin typeface="Verdana" panose="020B0604030504040204" pitchFamily="34" charset="0"/>
                <a:ea typeface="Verdana" panose="020B0604030504040204" pitchFamily="34" charset="0"/>
              </a:rPr>
              <a:t>PFAS are used in virtually every industry and continue to be found in so many consumer products that industrial/commercial/city/urban residential environments are all significant contributors to PFAS in environmental media…</a:t>
            </a:r>
          </a:p>
          <a:p>
            <a:pPr marL="342900" marR="443865" lvl="3" indent="-285750">
              <a:spcBef>
                <a:spcPts val="0"/>
              </a:spcBef>
              <a:spcAft>
                <a:spcPts val="1800"/>
              </a:spcAft>
              <a:buFont typeface="Wingdings" panose="05000000000000000000" pitchFamily="2" charset="2"/>
              <a:buChar char="§"/>
            </a:pPr>
            <a:endParaRPr lang="en-US" sz="1200" b="0">
              <a:latin typeface="Verdana" panose="020B0604030504040204" pitchFamily="34" charset="0"/>
              <a:ea typeface="Verdana" panose="020B0604030504040204" pitchFamily="34" charset="0"/>
            </a:endParaRPr>
          </a:p>
          <a:p>
            <a:pPr marL="342900" marR="443865" lvl="3" indent="-28575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lang="en-GB" sz="1200" b="0" i="0" kern="1200">
                <a:solidFill>
                  <a:schemeClr val="tx1"/>
                </a:solidFill>
                <a:latin typeface="Verdana" panose="020B0604030504040204" pitchFamily="34" charset="0"/>
                <a:ea typeface="Verdana" panose="020B0604030504040204" pitchFamily="34" charset="0"/>
                <a:cs typeface="+mn-cs"/>
              </a:rPr>
              <a:t>PFAS are manmade, nearly inert compounds that have no </a:t>
            </a:r>
            <a:r>
              <a:rPr lang="en-US" b="0" i="0"/>
              <a:t>natural degradation,</a:t>
            </a:r>
            <a:r>
              <a:rPr lang="en-US" sz="1200" b="0" i="0" kern="1200">
                <a:solidFill>
                  <a:schemeClr val="tx1"/>
                </a:solidFill>
                <a:latin typeface="+mn-lt"/>
                <a:ea typeface="+mn-ea"/>
                <a:cs typeface="+mn-cs"/>
              </a:rPr>
              <a:t> no significant microbial breakdown, volatilization, or decay in most environmental conditions. These properties lead to accumulative persistence in the environment for decades.</a:t>
            </a:r>
          </a:p>
          <a:p>
            <a:pPr marL="342900" marR="443865" lvl="3" indent="-285750">
              <a:spcBef>
                <a:spcPts val="0"/>
              </a:spcBef>
              <a:spcAft>
                <a:spcPts val="1800"/>
              </a:spcAft>
              <a:buFont typeface="Wingdings" panose="05000000000000000000" pitchFamily="2" charset="2"/>
              <a:buChar char="§"/>
            </a:pPr>
            <a:endParaRPr lang="en-US" sz="1200" b="0">
              <a:latin typeface="Verdana" panose="020B0604030504040204" pitchFamily="34" charset="0"/>
              <a:ea typeface="Verdana" panose="020B0604030504040204" pitchFamily="34" charset="0"/>
            </a:endParaRPr>
          </a:p>
          <a:p>
            <a:pPr marL="342900" marR="443865" lvl="3" indent="-285750">
              <a:spcBef>
                <a:spcPts val="0"/>
              </a:spcBef>
              <a:spcAft>
                <a:spcPts val="1200"/>
              </a:spcAft>
              <a:buFont typeface="Wingdings" panose="05000000000000000000" pitchFamily="2" charset="2"/>
              <a:buChar char="§"/>
            </a:pPr>
            <a:r>
              <a:rPr lang="en-US" sz="1200" b="0">
                <a:latin typeface="Verdana" panose="020B0604030504040204" pitchFamily="34" charset="0"/>
                <a:ea typeface="Verdana" panose="020B0604030504040204" pitchFamily="34" charset="0"/>
              </a:rPr>
              <a:t>Published/ongoing studies confirm the global presence of PFAS in the environment, i.e., air, precipitation, soil, surface water (fresh and sea), sea spray, groundwater, food &amp; ice in bot the Artic and Antarctic.</a:t>
            </a:r>
          </a:p>
          <a:p>
            <a:pPr marL="342900" marR="443865" lvl="3" indent="-285750">
              <a:spcBef>
                <a:spcPts val="0"/>
              </a:spcBef>
              <a:spcAft>
                <a:spcPts val="1200"/>
              </a:spcAft>
              <a:buFont typeface="Wingdings" panose="05000000000000000000" pitchFamily="2" charset="2"/>
              <a:buChar char="§"/>
            </a:pPr>
            <a:endParaRPr lang="en-US" sz="1200" b="0">
              <a:latin typeface="Verdana" panose="020B0604030504040204" pitchFamily="34" charset="0"/>
              <a:ea typeface="Verdana" panose="020B0604030504040204" pitchFamily="34" charset="0"/>
            </a:endParaRPr>
          </a:p>
          <a:p>
            <a:pPr marL="342900" marR="443865" lvl="3" indent="-285750">
              <a:spcBef>
                <a:spcPts val="0"/>
              </a:spcBef>
              <a:spcAft>
                <a:spcPts val="1200"/>
              </a:spcAft>
              <a:buFont typeface="Wingdings" panose="05000000000000000000" pitchFamily="2" charset="2"/>
              <a:buChar char="§"/>
            </a:pPr>
            <a:r>
              <a:rPr lang="en-US" sz="1200" b="0">
                <a:latin typeface="Verdana" panose="020B0604030504040204" pitchFamily="34" charset="0"/>
                <a:ea typeface="Verdana" panose="020B0604030504040204" pitchFamily="34" charset="0"/>
              </a:rPr>
              <a:t>Our understanding of the complexity and the ubiquitous global presence of PFAS background in environmental media continues to evolve but baseline data is now available, and our understanding of the implications and challenges posed has progressed over the last 10 years.</a:t>
            </a:r>
            <a:endParaRPr lang="en-GB" sz="1200" b="0" i="1" kern="1200">
              <a:solidFill>
                <a:schemeClr val="tx1"/>
              </a:solidFill>
              <a:latin typeface="Verdana" panose="020B0604030504040204" pitchFamily="34" charset="0"/>
              <a:ea typeface="Verdana" panose="020B0604030504040204" pitchFamily="34" charset="0"/>
              <a:cs typeface="+mn-cs"/>
            </a:endParaRPr>
          </a:p>
          <a:p>
            <a:pPr marL="342900" marR="443865" lvl="3" indent="-285750">
              <a:spcBef>
                <a:spcPts val="0"/>
              </a:spcBef>
              <a:spcAft>
                <a:spcPts val="1200"/>
              </a:spcAft>
              <a:buFont typeface="Wingdings" panose="05000000000000000000" pitchFamily="2" charset="2"/>
              <a:buChar char="§"/>
            </a:pPr>
            <a:endParaRPr lang="en-US" sz="1200" b="0">
              <a:latin typeface="Verdana" panose="020B0604030504040204" pitchFamily="34" charset="0"/>
              <a:ea typeface="Verdana" panose="020B0604030504040204" pitchFamily="34" charset="0"/>
            </a:endParaRPr>
          </a:p>
          <a:p>
            <a:endParaRPr lang="en-US" b="1"/>
          </a:p>
          <a:p>
            <a:pPr marL="457200" lvl="1" indent="0" algn="l" defTabSz="914400" rtl="0" eaLnBrk="1" latinLnBrk="0" hangingPunct="1">
              <a:buFont typeface="+mj-lt"/>
              <a:buNone/>
            </a:pPr>
            <a:endParaRPr lang="en-US" sz="1200" kern="1200">
              <a:solidFill>
                <a:schemeClr val="tx1"/>
              </a:solidFill>
              <a:latin typeface="+mn-lt"/>
              <a:ea typeface="+mn-ea"/>
              <a:cs typeface="+mn-cs"/>
            </a:endParaRPr>
          </a:p>
          <a:p>
            <a:pPr marL="742950" lvl="1" indent="-285750">
              <a:buFont typeface="+mj-lt"/>
              <a:buAutoNum type="arabicPeriod"/>
            </a:pPr>
            <a:endParaRPr lang="en-US"/>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a:p>
          <a:p>
            <a:pPr marL="0" lvl="0" indent="0" algn="l" defTabSz="914400" rtl="0" eaLnBrk="1" latinLnBrk="0" hangingPunct="1">
              <a:buFont typeface="+mj-lt"/>
              <a:buNone/>
            </a:pPr>
            <a:endParaRPr lang="en-US" sz="1200" b="1"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57F42C9-FDEE-DF49-A3EE-C81CC5C2A2A9}" type="slidenum">
              <a:rPr lang="en-GB" smtClean="0"/>
              <a:t>16</a:t>
            </a:fld>
            <a:endParaRPr lang="en-GB"/>
          </a:p>
        </p:txBody>
      </p:sp>
    </p:spTree>
    <p:extLst>
      <p:ext uri="{BB962C8B-B14F-4D97-AF65-F5344CB8AC3E}">
        <p14:creationId xmlns:p14="http://schemas.microsoft.com/office/powerpoint/2010/main" val="1770799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B3BBD-FE27-1BEF-9DD2-A0E3C2BC4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02040-7F43-9293-471A-CA0B93480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1A5A8-8B97-B67E-6876-6AB7AF765093}"/>
              </a:ext>
            </a:extLst>
          </p:cNvPr>
          <p:cNvSpPr>
            <a:spLocks noGrp="1"/>
          </p:cNvSpPr>
          <p:nvPr>
            <p:ph type="body" idx="1"/>
          </p:nvPr>
        </p:nvSpPr>
        <p:spPr/>
        <p:txBody>
          <a:bodyPr/>
          <a:lstStyle/>
          <a:p>
            <a:pPr marL="251460" lvl="2" indent="-251460"/>
            <a:endParaRPr lang="en-GB" b="1">
              <a:latin typeface="Verdana"/>
              <a:ea typeface="Verdana"/>
            </a:endParaRPr>
          </a:p>
          <a:p>
            <a:pPr marL="251460" lvl="2" indent="-251460"/>
            <a:r>
              <a:rPr lang="en-GB" b="1">
                <a:latin typeface="Verdana"/>
                <a:ea typeface="Verdana"/>
              </a:rPr>
              <a:t>So Why Does PFAS Background Matter?</a:t>
            </a:r>
          </a:p>
          <a:p>
            <a:pPr marL="251460" lvl="2" indent="-251460"/>
            <a:endParaRPr lang="en-GB">
              <a:latin typeface="Verdana"/>
              <a:ea typeface="Verdana"/>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GB"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PFAS have become commonplace considerations in regulatory compliance and reporting requirements, site investigations, and in transactions</a:t>
            </a: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a:t>
            </a: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endPar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PFAS background can present complicating factors that can be additive and drive the answers to the 2 basic questions below both, now and in the future.</a:t>
            </a:r>
          </a:p>
          <a:p>
            <a:pPr marL="252095" marR="443865" lvl="3" indent="0" algn="l" defTabSz="914400" rtl="0" eaLnBrk="1" latinLnBrk="0" hangingPunct="1">
              <a:spcBef>
                <a:spcPts val="0"/>
              </a:spcBef>
              <a:spcAft>
                <a:spcPts val="1200"/>
              </a:spcAft>
              <a:buFont typeface="Wingdings" panose="05000000000000000000" pitchFamily="2" charset="2"/>
              <a:buNone/>
            </a:pPr>
            <a:endParaRPr lang="en-US" sz="1200" kern="1200">
              <a:solidFill>
                <a:schemeClr val="tx1"/>
              </a:solidFill>
              <a:latin typeface="Verdana"/>
              <a:ea typeface="Verdana"/>
              <a:cs typeface="+mn-cs"/>
            </a:endParaRPr>
          </a:p>
          <a:p>
            <a:pPr marL="57150" marR="443865" lvl="3" indent="0" algn="l" defTabSz="914400" rtl="0" eaLnBrk="1" latinLnBrk="0" hangingPunct="1">
              <a:spcBef>
                <a:spcPts val="0"/>
              </a:spcBef>
              <a:spcAft>
                <a:spcPts val="1200"/>
              </a:spcAft>
              <a:buFont typeface="Wingdings" panose="05000000000000000000" pitchFamily="2" charset="2"/>
              <a:buNone/>
            </a:pPr>
            <a:r>
              <a:rPr lang="en-US" sz="1200" b="1" kern="1200">
                <a:solidFill>
                  <a:schemeClr val="tx1"/>
                </a:solidFill>
                <a:latin typeface="Verdana" panose="020B0604030504040204" pitchFamily="34" charset="0"/>
                <a:ea typeface="Verdana" panose="020B0604030504040204" pitchFamily="34" charset="0"/>
                <a:cs typeface="+mn-cs"/>
              </a:rPr>
              <a:t>Now I sampled, found low levels of PFAS but: </a:t>
            </a:r>
            <a:r>
              <a:rPr lang="en-US" sz="1200" b="1" i="1" kern="1200">
                <a:solidFill>
                  <a:schemeClr val="tx1"/>
                </a:solidFill>
                <a:latin typeface="Verdana" panose="020B0604030504040204" pitchFamily="34" charset="0"/>
                <a:ea typeface="Verdana" panose="020B0604030504040204" pitchFamily="34" charset="0"/>
                <a:cs typeface="+mn-cs"/>
              </a:rPr>
              <a:t>What do I do with the results and what do they mean?</a:t>
            </a:r>
          </a:p>
          <a:p>
            <a:pPr marL="800100" marR="443865" lvl="4" indent="-285750" algn="l" defTabSz="914400" rtl="0" eaLnBrk="1" latinLnBrk="0" hangingPunct="1">
              <a:spcBef>
                <a:spcPts val="0"/>
              </a:spcBef>
              <a:spcAft>
                <a:spcPts val="1800"/>
              </a:spcAft>
              <a:buFont typeface="Arial" panose="020B0604020202020204" pitchFamily="34" charset="0"/>
              <a:buChar char="•"/>
            </a:pPr>
            <a:endParaRPr lang="en-US" sz="1200" b="0" kern="1200">
              <a:solidFill>
                <a:schemeClr val="tx1"/>
              </a:solidFill>
              <a:latin typeface="Verdana" panose="020B0604030504040204" pitchFamily="34" charset="0"/>
              <a:ea typeface="Verdana" panose="020B0604030504040204" pitchFamily="34" charset="0"/>
              <a:cs typeface="+mn-cs"/>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First of all, discovery of PFAS in sampled site media does not mean the sky is falling but the information needs to be evaluated against the available Federal and State Standards, Criteria and Guidance (SCGs which include extremely low human health criteria values).</a:t>
            </a: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endPar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GB"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Note that some of the </a:t>
            </a:r>
            <a:r>
              <a:rPr lang="en-GB" sz="12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studies already show background </a:t>
            </a:r>
            <a:r>
              <a:rPr lang="en-GB"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PFAS at concentrations exceeding SCGs in environmental media such as precipitation, soil, groundwater &amp; surface water. </a:t>
            </a: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endPar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Because of this, we can then see the need to employ methods to distinguish between PFAS background and client-related activities or nearby other sources.  Some approaches include use of existing background information or background studies to establish site-specific comparative data, forensic chemistry, AND other efforts to research, identify and understand potential other nearby sources. </a:t>
            </a: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endPar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Using this information, we can then frame the presence of PFAS in the right context to benchmark what the levels mean, understand implications, gray areas, and make informed decisions that align with a Client’s particular risk tolerance.</a:t>
            </a: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endPar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endParaRPr>
          </a:p>
          <a:p>
            <a:pPr marL="46355" lvl="2" indent="-251460"/>
            <a:endParaRPr lang="en-GB">
              <a:latin typeface="Verdana"/>
              <a:ea typeface="Verdana"/>
            </a:endParaRPr>
          </a:p>
          <a:p>
            <a:pPr marL="57150" marR="443865" lvl="3" indent="0" algn="l" defTabSz="914400" rtl="0" eaLnBrk="1" latinLnBrk="0" hangingPunct="1">
              <a:spcBef>
                <a:spcPts val="0"/>
              </a:spcBef>
              <a:spcAft>
                <a:spcPts val="1200"/>
              </a:spcAft>
              <a:buFont typeface="Wingdings" panose="05000000000000000000" pitchFamily="2" charset="2"/>
              <a:buNone/>
            </a:pPr>
            <a:r>
              <a:rPr lang="en-US" sz="1200" b="1" kern="1200">
                <a:solidFill>
                  <a:schemeClr val="tx1"/>
                </a:solidFill>
                <a:latin typeface="Verdana" panose="020B0604030504040204" pitchFamily="34" charset="0"/>
                <a:ea typeface="Verdana" panose="020B0604030504040204" pitchFamily="34" charset="0"/>
                <a:cs typeface="+mn-cs"/>
              </a:rPr>
              <a:t>Inevitably, a client will next ask the second question </a:t>
            </a:r>
            <a:r>
              <a:rPr lang="en-US" sz="1200" b="1" i="0" kern="1200">
                <a:solidFill>
                  <a:schemeClr val="tx1"/>
                </a:solidFill>
                <a:latin typeface="Verdana" panose="020B0604030504040204" pitchFamily="34" charset="0"/>
                <a:ea typeface="Verdana" panose="020B0604030504040204" pitchFamily="34" charset="0"/>
                <a:cs typeface="+mn-cs"/>
              </a:rPr>
              <a:t>regarding risks and liabilities that could be considered material and might be affected by background PFAS?</a:t>
            </a:r>
          </a:p>
          <a:p>
            <a:pPr marL="342900" marR="443865" lvl="3" indent="-285750" algn="l" defTabSz="914400" rtl="0" eaLnBrk="1" latinLnBrk="0" hangingPunct="1">
              <a:spcBef>
                <a:spcPts val="0"/>
              </a:spcBef>
              <a:spcAft>
                <a:spcPts val="1200"/>
              </a:spcAft>
              <a:buFont typeface="Wingdings" panose="05000000000000000000" pitchFamily="2" charset="2"/>
              <a:buChar char="§"/>
            </a:pPr>
            <a:endParaRPr lang="en-US" sz="1200" b="1" i="1" kern="1200">
              <a:solidFill>
                <a:schemeClr val="tx1"/>
              </a:solidFill>
              <a:latin typeface="Verdana" panose="020B0604030504040204" pitchFamily="34" charset="0"/>
              <a:ea typeface="Verdana" panose="020B0604030504040204" pitchFamily="34" charset="0"/>
              <a:cs typeface="+mn-cs"/>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2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One thing for sure is that PFAS background and other nearby sources complicate conclusive attribution of on- and off-site PFAS impacts which become more uncertain with increasing distance from a given property. </a:t>
            </a: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endParaRPr lang="en-US" sz="12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2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Such uncertainty must be considered particularly when evaluating off-site PFAS impacts, migration pathways, receptors, and potential remedial actions and associated cleanup goals which lead to decision making with monetary impacts and obligations. </a:t>
            </a:r>
          </a:p>
          <a:p>
            <a:pPr marL="57150" marR="443865" lvl="3" indent="0" algn="l" defTabSz="914400" rtl="0" eaLnBrk="1" latinLnBrk="0" hangingPunct="1">
              <a:spcBef>
                <a:spcPts val="0"/>
              </a:spcBef>
              <a:spcAft>
                <a:spcPts val="1200"/>
              </a:spcAft>
              <a:buFont typeface="Wingdings" panose="05000000000000000000" pitchFamily="2" charset="2"/>
              <a:buNone/>
            </a:pPr>
            <a:endParaRPr lang="en-US" sz="1200" b="1" i="0" kern="1200">
              <a:solidFill>
                <a:schemeClr val="tx1"/>
              </a:solidFill>
              <a:latin typeface="Verdana" panose="020B0604030504040204" pitchFamily="34" charset="0"/>
              <a:ea typeface="Verdana" panose="020B0604030504040204" pitchFamily="34" charset="0"/>
              <a:cs typeface="+mn-cs"/>
            </a:endParaRPr>
          </a:p>
          <a:p>
            <a:pPr marL="57150" marR="443865" lvl="3" indent="0" algn="l" defTabSz="914400" rtl="0" eaLnBrk="1" latinLnBrk="0" hangingPunct="1">
              <a:spcBef>
                <a:spcPts val="0"/>
              </a:spcBef>
              <a:spcAft>
                <a:spcPts val="1200"/>
              </a:spcAft>
              <a:buFont typeface="Wingdings" panose="05000000000000000000" pitchFamily="2" charset="2"/>
              <a:buNone/>
            </a:pPr>
            <a:r>
              <a:rPr lang="en-US" sz="1200" b="1" i="0" kern="1200">
                <a:solidFill>
                  <a:schemeClr val="tx1"/>
                </a:solidFill>
                <a:latin typeface="Verdana" panose="020B0604030504040204" pitchFamily="34" charset="0"/>
                <a:ea typeface="Verdana" panose="020B0604030504040204" pitchFamily="34" charset="0"/>
                <a:cs typeface="+mn-cs"/>
              </a:rPr>
              <a:t>Some of the risks and liabilities that could have material consequences due to the presence of background PFAS could include:</a:t>
            </a:r>
          </a:p>
          <a:p>
            <a:pPr marL="57150" marR="443865" lvl="3" indent="0" algn="l" defTabSz="914400" rtl="0" eaLnBrk="1" latinLnBrk="0" hangingPunct="1">
              <a:spcBef>
                <a:spcPts val="0"/>
              </a:spcBef>
              <a:spcAft>
                <a:spcPts val="1200"/>
              </a:spcAft>
              <a:buFont typeface="Wingdings" panose="05000000000000000000" pitchFamily="2" charset="2"/>
              <a:buNone/>
            </a:pPr>
            <a:endParaRPr lang="en-US" sz="1200" b="1" i="0" kern="1200">
              <a:solidFill>
                <a:schemeClr val="tx1"/>
              </a:solidFill>
              <a:latin typeface="Verdana" panose="020B0604030504040204" pitchFamily="34" charset="0"/>
              <a:ea typeface="Verdana" panose="020B0604030504040204" pitchFamily="34" charset="0"/>
              <a:cs typeface="+mn-cs"/>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Site reopening for PFAS under Federal and State programs where you may spend time and money proving a negative attribution</a:t>
            </a: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endParaRPr lang="en-US" sz="1000" kern="100">
              <a:effectLst/>
              <a:latin typeface="Verdana" panose="020B0604030504040204" pitchFamily="34" charset="0"/>
              <a:ea typeface="MS Mincho" panose="02020609040205080304" pitchFamily="49" charset="-128"/>
              <a:cs typeface="Times New Roman" panose="02020603050405020304" pitchFamily="18" charset="0"/>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effectLst/>
                <a:latin typeface="Verdana" panose="020B0604030504040204" pitchFamily="34" charset="0"/>
                <a:ea typeface="MS Mincho" panose="02020609040205080304" pitchFamily="49" charset="-128"/>
                <a:cs typeface="Times New Roman" panose="02020603050405020304" pitchFamily="18" charset="0"/>
              </a:rPr>
              <a:t>Drive potential modifications to existing regulatory environmental obligations and commitments such as Administrative Orders, PRP Agreements, Joint/Several Liability criteria at Superfund sites, and RCRA/CERCLA Financial Assurance provisions</a:t>
            </a:r>
          </a:p>
          <a:p>
            <a:pPr marL="57150" marR="443865" lvl="3" indent="0" algn="l" defTabSz="914400" rtl="0" eaLnBrk="1" latinLnBrk="0" hangingPunct="1">
              <a:spcBef>
                <a:spcPts val="0"/>
              </a:spcBef>
              <a:spcAft>
                <a:spcPts val="1200"/>
              </a:spcAft>
              <a:buFont typeface="Wingdings" panose="05000000000000000000" pitchFamily="2" charset="2"/>
              <a:buNone/>
            </a:pPr>
            <a:endPar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Affect permit compliance such as NPDES permits</a:t>
            </a:r>
          </a:p>
          <a:p>
            <a:pPr marL="1200150" marR="0" lvl="2" indent="-285750">
              <a:lnSpc>
                <a:spcPct val="125000"/>
              </a:lnSpc>
              <a:spcAft>
                <a:spcPts val="600"/>
              </a:spcAft>
              <a:buFont typeface="Courier New" panose="02070309020205020404" pitchFamily="49" charset="0"/>
              <a:buChar char="o"/>
            </a:pPr>
            <a:endParaRPr lang="en-US" sz="1000" kern="100">
              <a:effectLst/>
              <a:latin typeface="Verdana" panose="020B0604030504040204" pitchFamily="34" charset="0"/>
              <a:ea typeface="MS Mincho" panose="02020609040205080304" pitchFamily="49" charset="-128"/>
              <a:cs typeface="Times New Roman" panose="02020603050405020304" pitchFamily="18" charset="0"/>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Complicate both risk and natural resource damage assessments</a:t>
            </a: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endPar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Result in third-party litigation claims and affect outcomes thereof</a:t>
            </a: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endPar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Present remediation challenges because it could be hard to distinguish between site-related contamination and regional background, and that could result in </a:t>
            </a:r>
            <a:r>
              <a:rPr lang="en-US" sz="1000"/>
              <a:t>inflated remediation costs and/or lead to prolonged cleanups that fail to meet regulatory limits due to ambient PFAS.</a:t>
            </a: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endPar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endParaRPr>
          </a:p>
          <a:p>
            <a:pPr marL="342900" marR="443865" lvl="3" indent="-285750" algn="l" defTabSz="914400" rtl="0" eaLnBrk="1" latinLnBrk="0" hangingPunct="1">
              <a:spcBef>
                <a:spcPts val="0"/>
              </a:spcBef>
              <a:spcAft>
                <a:spcPts val="1200"/>
              </a:spcAft>
              <a:buFont typeface="Wingdings" panose="05000000000000000000" pitchFamily="2" charset="2"/>
              <a:buChar char="§"/>
            </a:pPr>
            <a:r>
              <a:rPr lang="en-GB" sz="1200" b="0" kern="1200">
                <a:solidFill>
                  <a:schemeClr val="tx1"/>
                </a:solidFill>
                <a:latin typeface="Verdana" panose="020B0604030504040204" pitchFamily="34" charset="0"/>
                <a:ea typeface="Verdana" panose="020B0604030504040204" pitchFamily="34" charset="0"/>
                <a:cs typeface="+mn-cs"/>
              </a:rPr>
              <a:t>It’s summed up in the green takeaway message box there at the bottom:</a:t>
            </a:r>
          </a:p>
          <a:p>
            <a:pPr marL="342900" marR="443865" lvl="3" indent="-285750" algn="l" defTabSz="914400" rtl="0" eaLnBrk="1" latinLnBrk="0" hangingPunct="1">
              <a:spcBef>
                <a:spcPts val="0"/>
              </a:spcBef>
              <a:spcAft>
                <a:spcPts val="1200"/>
              </a:spcAft>
              <a:buFont typeface="Wingdings" panose="05000000000000000000" pitchFamily="2" charset="2"/>
              <a:buChar char="§"/>
            </a:pPr>
            <a:endParaRPr lang="en-GB" sz="1200" b="0" kern="1200">
              <a:solidFill>
                <a:schemeClr val="tx1"/>
              </a:solidFill>
              <a:latin typeface="Verdana" panose="020B0604030504040204" pitchFamily="34" charset="0"/>
              <a:ea typeface="Verdana" panose="020B0604030504040204" pitchFamily="34" charset="0"/>
              <a:cs typeface="+mn-cs"/>
            </a:endParaRPr>
          </a:p>
          <a:p>
            <a:pPr marL="800100" marR="0" lvl="1" indent="-342900" algn="l" defTabSz="914400" rtl="0" eaLnBrk="1" fontAlgn="auto" latinLnBrk="0" hangingPunct="1">
              <a:lnSpc>
                <a:spcPct val="125000"/>
              </a:lnSpc>
              <a:spcBef>
                <a:spcPts val="0"/>
              </a:spcBef>
              <a:spcAft>
                <a:spcPts val="600"/>
              </a:spcAft>
              <a:buClrTx/>
              <a:buSzTx/>
              <a:buFont typeface="Symbol" panose="05050102010706020507" pitchFamily="18" charset="2"/>
              <a:buChar char=""/>
              <a:tabLst/>
              <a:defRPr/>
            </a:pPr>
            <a:r>
              <a:rPr lang="en-US" sz="1000" kern="100">
                <a:solidFill>
                  <a:schemeClr val="tx1"/>
                </a:solidFill>
                <a:effectLst/>
                <a:latin typeface="Verdana" panose="020B0604030504040204" pitchFamily="34" charset="0"/>
                <a:ea typeface="MS Mincho" panose="02020609040205080304" pitchFamily="49" charset="-128"/>
                <a:cs typeface="Times New Roman" panose="02020603050405020304" pitchFamily="18" charset="0"/>
              </a:rPr>
              <a:t>Background PFAS in environmental media have complicating implications and present challenges that can affect critical decisions related to discovery in transactions or at existing facilities/sites, determining the need for action, forensic source attribution, allocation of responsibility, and development of remedial goal/actions and implementation.</a:t>
            </a:r>
          </a:p>
          <a:p>
            <a:pPr marL="251460" lvl="2" indent="-251460"/>
            <a:endParaRPr lang="en-GB">
              <a:latin typeface="Verdana" panose="020B0604030504040204" pitchFamily="34" charset="0"/>
              <a:ea typeface="Verdana" panose="020B0604030504040204" pitchFamily="34" charset="0"/>
            </a:endParaRPr>
          </a:p>
          <a:p>
            <a:pPr>
              <a:buNone/>
            </a:pPr>
            <a:r>
              <a:rPr lang="en-US" b="1"/>
              <a:t>STOPS HERE============================================================</a:t>
            </a:r>
          </a:p>
          <a:p>
            <a:pPr>
              <a:buNone/>
            </a:pPr>
            <a:endParaRPr lang="en-US" b="1"/>
          </a:p>
          <a:p>
            <a:pPr>
              <a:buNone/>
            </a:pPr>
            <a:r>
              <a:rPr lang="en-US" b="1"/>
              <a:t>Key Implications</a:t>
            </a:r>
          </a:p>
          <a:p>
            <a:pPr>
              <a:buFont typeface="+mj-lt"/>
              <a:buAutoNum type="arabicPeriod"/>
            </a:pPr>
            <a:r>
              <a:rPr lang="en-US" b="1"/>
              <a:t>Regulatory &amp; Legal Complexity/Policy Gaps</a:t>
            </a:r>
            <a:endParaRPr lang="en-US"/>
          </a:p>
          <a:p>
            <a:pPr marL="742950" lvl="1" indent="-285750">
              <a:buFont typeface="+mj-lt"/>
              <a:buAutoNum type="arabicPeriod"/>
            </a:pPr>
            <a:r>
              <a:rPr lang="en-US"/>
              <a:t>Inconsistent federal and state guidance on background levels.</a:t>
            </a:r>
          </a:p>
          <a:p>
            <a:pPr marL="742950" lvl="1" indent="-285750">
              <a:buFont typeface="+mj-lt"/>
              <a:buAutoNum type="arabicPeriod"/>
            </a:pPr>
            <a:r>
              <a:rPr lang="en-US"/>
              <a:t>Ongoing legal and political debates over thresholds and cleanup goals</a:t>
            </a:r>
          </a:p>
          <a:p>
            <a:pPr marL="742950" lvl="1" indent="-285750">
              <a:buFont typeface="+mj-lt"/>
              <a:buAutoNum type="arabicPeriod"/>
            </a:pPr>
            <a:r>
              <a:rPr lang="en-US"/>
              <a:t>Background levels may exceed proposed or enacted regulatory thresholds.</a:t>
            </a:r>
          </a:p>
          <a:p>
            <a:pPr marL="742950" lvl="1" indent="-285750">
              <a:buFont typeface="+mj-lt"/>
              <a:buAutoNum type="arabicPeriod"/>
            </a:pPr>
            <a:r>
              <a:rPr lang="en-US"/>
              <a:t>Difficult to assign liability or enforce cleanup when PFAS is "everywhere."</a:t>
            </a:r>
          </a:p>
          <a:p>
            <a:pPr>
              <a:buFont typeface="+mj-lt"/>
              <a:buAutoNum type="arabicPeriod"/>
            </a:pPr>
            <a:r>
              <a:rPr lang="en-US" b="1"/>
              <a:t>Cumulative Risk</a:t>
            </a:r>
            <a:endParaRPr lang="en-US"/>
          </a:p>
          <a:p>
            <a:pPr marL="742950" lvl="1" indent="-285750">
              <a:buFont typeface="+mj-lt"/>
              <a:buAutoNum type="arabicPeriod"/>
            </a:pPr>
            <a:r>
              <a:rPr lang="en-US"/>
              <a:t>Multiple low-level sources (air, dust, water, soil, food) contribute additively.</a:t>
            </a:r>
          </a:p>
          <a:p>
            <a:pPr marL="742950" lvl="1" indent="-285750">
              <a:buFont typeface="+mj-lt"/>
              <a:buAutoNum type="arabicPeriod"/>
            </a:pPr>
            <a:r>
              <a:rPr lang="en-US"/>
              <a:t>May especially impact vulnerable populations like infants, pregnant women, and those with high water/food intake.</a:t>
            </a:r>
          </a:p>
          <a:p>
            <a:pPr>
              <a:buFont typeface="+mj-lt"/>
              <a:buAutoNum type="arabicPeriod"/>
            </a:pPr>
            <a:r>
              <a:rPr lang="en-US" b="1"/>
              <a:t>Remediation Challenges</a:t>
            </a:r>
            <a:endParaRPr lang="en-US"/>
          </a:p>
          <a:p>
            <a:pPr marL="742950" lvl="1" indent="-285750">
              <a:buFont typeface="+mj-lt"/>
              <a:buAutoNum type="arabicPeriod"/>
            </a:pPr>
            <a:r>
              <a:rPr lang="en-US"/>
              <a:t>Hard to distinguish between site-related contamination and regional background.</a:t>
            </a:r>
          </a:p>
          <a:p>
            <a:pPr marL="742950" lvl="1" indent="-285750">
              <a:buFont typeface="+mj-lt"/>
              <a:buAutoNum type="arabicPeriod"/>
            </a:pPr>
            <a:r>
              <a:rPr lang="en-US"/>
              <a:t>Can inflate remediation costs or lead to cleanups that fail to meet regulatory limits due to ambient PFAS.</a:t>
            </a:r>
          </a:p>
          <a:p>
            <a:pPr>
              <a:buFont typeface="+mj-lt"/>
              <a:buAutoNum type="arabicPeriod"/>
            </a:pPr>
            <a:r>
              <a:rPr lang="en-US" b="1"/>
              <a:t>Impact on Agriculture and Urban Gardening</a:t>
            </a:r>
            <a:endParaRPr lang="en-US"/>
          </a:p>
          <a:p>
            <a:pPr marL="742950" lvl="1" indent="-285750">
              <a:buFont typeface="+mj-lt"/>
              <a:buAutoNum type="arabicPeriod"/>
            </a:pPr>
            <a:r>
              <a:rPr lang="en-US"/>
              <a:t>Crops grown in PFAS-impacted soils or watered with contaminated sources may accumulate PFAS.</a:t>
            </a:r>
          </a:p>
          <a:p>
            <a:pPr marL="742950" lvl="1" indent="-285750">
              <a:buFont typeface="+mj-lt"/>
              <a:buAutoNum type="arabicPeriod"/>
            </a:pPr>
            <a:r>
              <a:rPr lang="en-US"/>
              <a:t>Raises food safety concerns and creates economic pressure on farmers and gardeners.</a:t>
            </a:r>
          </a:p>
          <a:p>
            <a:pPr>
              <a:buNone/>
            </a:pPr>
            <a:r>
              <a:rPr lang="en-US" b="1"/>
              <a:t>8. Complications for Risk Assessment and Epidemiology</a:t>
            </a:r>
          </a:p>
          <a:p>
            <a:pPr marL="742950" lvl="1" indent="-285750" algn="l" defTabSz="914400" rtl="0" eaLnBrk="1" latinLnBrk="0" hangingPunct="1">
              <a:buFont typeface="+mj-lt"/>
              <a:buAutoNum type="arabicPeriod"/>
            </a:pPr>
            <a:r>
              <a:rPr lang="en-US" sz="1200" kern="1200">
                <a:solidFill>
                  <a:schemeClr val="tx1"/>
                </a:solidFill>
                <a:latin typeface="+mn-lt"/>
                <a:ea typeface="+mn-ea"/>
                <a:cs typeface="+mn-cs"/>
              </a:rPr>
              <a:t>Background PFAS levels can mask localized spikes from contamination sites.</a:t>
            </a:r>
          </a:p>
          <a:p>
            <a:pPr marL="742950" lvl="1" indent="-285750" algn="l" defTabSz="914400" rtl="0" eaLnBrk="1" latinLnBrk="0" hangingPunct="1">
              <a:buFont typeface="+mj-lt"/>
              <a:buAutoNum type="arabicPeriod"/>
            </a:pPr>
            <a:r>
              <a:rPr lang="en-US" sz="1200" kern="1200">
                <a:solidFill>
                  <a:schemeClr val="tx1"/>
                </a:solidFill>
                <a:latin typeface="+mn-lt"/>
                <a:ea typeface="+mn-ea"/>
                <a:cs typeface="+mn-cs"/>
              </a:rPr>
              <a:t>Makes it harder to correlate health effects with specific sources or exposure routes.</a:t>
            </a:r>
          </a:p>
          <a:p>
            <a:pPr marL="742950" lvl="1" indent="-285750" algn="l" defTabSz="914400" rtl="0" eaLnBrk="1" latinLnBrk="0" hangingPunct="1">
              <a:buFont typeface="+mj-lt"/>
              <a:buAutoNum type="arabicPeriod"/>
            </a:pPr>
            <a:endParaRPr lang="en-US" sz="1200" kern="1200">
              <a:solidFill>
                <a:schemeClr val="tx1"/>
              </a:solidFill>
              <a:latin typeface="+mn-lt"/>
              <a:ea typeface="+mn-ea"/>
              <a:cs typeface="+mn-cs"/>
            </a:endParaRPr>
          </a:p>
          <a:p>
            <a:pPr>
              <a:buNone/>
            </a:pPr>
            <a:r>
              <a:rPr lang="en-US" b="1"/>
              <a:t>Key Challenges</a:t>
            </a:r>
          </a:p>
          <a:p>
            <a:pPr>
              <a:buNone/>
            </a:pPr>
            <a:endParaRPr lang="en-US" b="1"/>
          </a:p>
          <a:p>
            <a:pPr>
              <a:buFont typeface="+mj-lt"/>
              <a:buAutoNum type="arabicPeriod"/>
            </a:pPr>
            <a:r>
              <a:rPr lang="en-US" b="1"/>
              <a:t>Lack of Historical Data</a:t>
            </a:r>
            <a:endParaRPr lang="en-US"/>
          </a:p>
          <a:p>
            <a:pPr marL="742950" lvl="1" indent="-285750">
              <a:buFont typeface="+mj-lt"/>
              <a:buAutoNum type="arabicPeriod"/>
            </a:pPr>
            <a:r>
              <a:rPr lang="en-US"/>
              <a:t>Many areas lack baseline PFAS data, making it hard to assess trends or differentiate sources.</a:t>
            </a:r>
          </a:p>
          <a:p>
            <a:pPr>
              <a:buFont typeface="+mj-lt"/>
              <a:buAutoNum type="arabicPeriod"/>
            </a:pPr>
            <a:r>
              <a:rPr lang="en-US" b="1"/>
              <a:t>Analytical Limitations</a:t>
            </a:r>
            <a:endParaRPr lang="en-US"/>
          </a:p>
          <a:p>
            <a:pPr marL="742950" lvl="1" indent="-285750">
              <a:buFont typeface="+mj-lt"/>
              <a:buAutoNum type="arabicPeriod"/>
            </a:pPr>
            <a:r>
              <a:rPr lang="en-US"/>
              <a:t>Detection limits, target analyte lists, and matrix interferences vary.</a:t>
            </a:r>
          </a:p>
          <a:p>
            <a:pPr marL="742950" lvl="1" indent="-285750">
              <a:buFont typeface="+mj-lt"/>
              <a:buAutoNum type="arabicPeriod"/>
            </a:pPr>
            <a:r>
              <a:rPr lang="en-US"/>
              <a:t>Many PFAS compounds are still unregulated or poorly understood.</a:t>
            </a:r>
          </a:p>
          <a:p>
            <a:pPr>
              <a:buFont typeface="+mj-lt"/>
              <a:buAutoNum type="arabicPeriod"/>
            </a:pPr>
            <a:r>
              <a:rPr lang="en-US" b="1"/>
              <a:t>Defining “Background”</a:t>
            </a:r>
            <a:endParaRPr lang="en-US"/>
          </a:p>
          <a:p>
            <a:pPr marL="742950" lvl="1" indent="-285750">
              <a:buFont typeface="+mj-lt"/>
              <a:buAutoNum type="arabicPeriod"/>
            </a:pPr>
            <a:r>
              <a:rPr lang="en-US"/>
              <a:t>What constitutes natural or acceptable background is not standardized.</a:t>
            </a:r>
          </a:p>
          <a:p>
            <a:pPr marL="742950" lvl="1" indent="-285750">
              <a:buFont typeface="+mj-lt"/>
              <a:buAutoNum type="arabicPeriod"/>
            </a:pPr>
            <a:r>
              <a:rPr lang="en-US"/>
              <a:t>Varies by region, media (soil, water, air), and land use.</a:t>
            </a:r>
          </a:p>
          <a:p>
            <a:pPr>
              <a:buFont typeface="+mj-lt"/>
              <a:buAutoNum type="arabicPeriod"/>
            </a:pPr>
            <a:r>
              <a:rPr lang="en-US" b="1"/>
              <a:t>Persistent and Mobile Nature</a:t>
            </a:r>
            <a:endParaRPr lang="en-US"/>
          </a:p>
          <a:p>
            <a:pPr marL="742950" lvl="1" indent="-285750">
              <a:buFont typeface="+mj-lt"/>
              <a:buAutoNum type="arabicPeriod"/>
            </a:pPr>
            <a:r>
              <a:rPr lang="en-US"/>
              <a:t>PFAS don't degrade easily and can migrate through air, water, and soil.</a:t>
            </a:r>
          </a:p>
          <a:p>
            <a:pPr marL="742950" lvl="1" indent="-285750">
              <a:buFont typeface="+mj-lt"/>
              <a:buAutoNum type="arabicPeriod"/>
            </a:pPr>
            <a:r>
              <a:rPr lang="en-US"/>
              <a:t>Makes containment and prediction difficult.</a:t>
            </a:r>
          </a:p>
          <a:p>
            <a:pPr>
              <a:buFont typeface="+mj-lt"/>
              <a:buAutoNum type="arabicPeriod"/>
            </a:pPr>
            <a:r>
              <a:rPr lang="en-US" b="1"/>
              <a:t>Cross-Media Transfer</a:t>
            </a:r>
            <a:endParaRPr lang="en-US"/>
          </a:p>
          <a:p>
            <a:pPr marL="742950" lvl="1" indent="-285750">
              <a:buFont typeface="+mj-lt"/>
              <a:buAutoNum type="arabicPeriod"/>
            </a:pPr>
            <a:r>
              <a:rPr lang="en-US"/>
              <a:t>Air → soil → groundwater → crops → people, or</a:t>
            </a:r>
          </a:p>
          <a:p>
            <a:pPr marL="742950" lvl="1" indent="-285750">
              <a:buFont typeface="+mj-lt"/>
              <a:buAutoNum type="arabicPeriod"/>
            </a:pPr>
            <a:r>
              <a:rPr lang="en-US"/>
              <a:t>Consumer products → wastewater → biosolids → land</a:t>
            </a:r>
          </a:p>
          <a:p>
            <a:pPr marL="742950" lvl="1" indent="-285750">
              <a:buFont typeface="+mj-lt"/>
              <a:buAutoNum type="arabicPeriod"/>
            </a:pPr>
            <a:r>
              <a:rPr lang="en-US"/>
              <a:t>Complex movement blurs source attribution.</a:t>
            </a:r>
          </a:p>
          <a:p>
            <a:pPr marL="46355" lvl="2" indent="-251460"/>
            <a:endParaRPr lang="en-GB">
              <a:latin typeface="Verdana"/>
              <a:ea typeface="Verdana"/>
            </a:endParaRPr>
          </a:p>
          <a:p>
            <a:pPr marL="251460" lvl="2" indent="-251460"/>
            <a:endParaRPr lang="en-GB">
              <a:latin typeface="Verdana"/>
              <a:ea typeface="Verdana"/>
            </a:endParaRPr>
          </a:p>
          <a:p>
            <a:endParaRPr lang="en-US"/>
          </a:p>
        </p:txBody>
      </p:sp>
      <p:sp>
        <p:nvSpPr>
          <p:cNvPr id="4" name="Slide Number Placeholder 3">
            <a:extLst>
              <a:ext uri="{FF2B5EF4-FFF2-40B4-BE49-F238E27FC236}">
                <a16:creationId xmlns:a16="http://schemas.microsoft.com/office/drawing/2014/main" id="{9DACD8C0-67C3-850F-B8EF-0CD7259A647A}"/>
              </a:ext>
            </a:extLst>
          </p:cNvPr>
          <p:cNvSpPr>
            <a:spLocks noGrp="1"/>
          </p:cNvSpPr>
          <p:nvPr>
            <p:ph type="sldNum" sz="quarter" idx="5"/>
          </p:nvPr>
        </p:nvSpPr>
        <p:spPr/>
        <p:txBody>
          <a:bodyPr/>
          <a:lstStyle/>
          <a:p>
            <a:fld id="{357F42C9-FDEE-DF49-A3EE-C81CC5C2A2A9}" type="slidenum">
              <a:rPr lang="en-GB" smtClean="0"/>
              <a:t>17</a:t>
            </a:fld>
            <a:endParaRPr lang="en-GB"/>
          </a:p>
        </p:txBody>
      </p:sp>
    </p:spTree>
    <p:extLst>
      <p:ext uri="{BB962C8B-B14F-4D97-AF65-F5344CB8AC3E}">
        <p14:creationId xmlns:p14="http://schemas.microsoft.com/office/powerpoint/2010/main" val="309043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7F42C9-FDEE-DF49-A3EE-C81CC5C2A2A9}" type="slidenum">
              <a:rPr lang="en-GB" smtClean="0"/>
              <a:t>18</a:t>
            </a:fld>
            <a:endParaRPr lang="en-GB"/>
          </a:p>
        </p:txBody>
      </p:sp>
    </p:spTree>
    <p:extLst>
      <p:ext uri="{BB962C8B-B14F-4D97-AF65-F5344CB8AC3E}">
        <p14:creationId xmlns:p14="http://schemas.microsoft.com/office/powerpoint/2010/main" val="140224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C15A3-D7C0-475F-8663-8998E8BACE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404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2976D-1091-E61C-F91A-F1EFA2974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42BE6-0F08-F998-40AE-50B4A6DEB4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146D3-5B65-23A3-C78B-7AAFC13635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C49FEF-D441-755E-93BB-1F8C981C076B}"/>
              </a:ext>
            </a:extLst>
          </p:cNvPr>
          <p:cNvSpPr>
            <a:spLocks noGrp="1"/>
          </p:cNvSpPr>
          <p:nvPr>
            <p:ph type="sldNum" sz="quarter" idx="5"/>
          </p:nvPr>
        </p:nvSpPr>
        <p:spPr/>
        <p:txBody>
          <a:bodyPr/>
          <a:lstStyle/>
          <a:p>
            <a:fld id="{357F42C9-FDEE-DF49-A3EE-C81CC5C2A2A9}" type="slidenum">
              <a:rPr lang="en-GB" smtClean="0"/>
              <a:t>3</a:t>
            </a:fld>
            <a:endParaRPr lang="en-GB"/>
          </a:p>
        </p:txBody>
      </p:sp>
    </p:spTree>
    <p:extLst>
      <p:ext uri="{BB962C8B-B14F-4D97-AF65-F5344CB8AC3E}">
        <p14:creationId xmlns:p14="http://schemas.microsoft.com/office/powerpoint/2010/main" val="309257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7F42C9-FDEE-DF49-A3EE-C81CC5C2A2A9}" type="slidenum">
              <a:rPr lang="en-GB" smtClean="0"/>
              <a:t>4</a:t>
            </a:fld>
            <a:endParaRPr lang="en-GB"/>
          </a:p>
        </p:txBody>
      </p:sp>
    </p:spTree>
    <p:extLst>
      <p:ext uri="{BB962C8B-B14F-4D97-AF65-F5344CB8AC3E}">
        <p14:creationId xmlns:p14="http://schemas.microsoft.com/office/powerpoint/2010/main" val="346267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80108-C487-9DEE-8C1D-26CDE3C10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399DD-1139-F7D2-1963-B19B0EB63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0B591-38B7-9AA4-8DAE-72A2EA8F14BF}"/>
              </a:ext>
            </a:extLst>
          </p:cNvPr>
          <p:cNvSpPr>
            <a:spLocks noGrp="1"/>
          </p:cNvSpPr>
          <p:nvPr>
            <p:ph type="body" idx="1"/>
          </p:nvPr>
        </p:nvSpPr>
        <p:spPr/>
        <p:txBody>
          <a:bodyPr/>
          <a:lstStyle/>
          <a:p>
            <a:r>
              <a:rPr lang="en-GB" b="1"/>
              <a:t>Managing technical consultant in ERM’s Boston office for LPMR and Product Stewardship</a:t>
            </a:r>
          </a:p>
        </p:txBody>
      </p:sp>
      <p:sp>
        <p:nvSpPr>
          <p:cNvPr id="4" name="Slide Number Placeholder 3">
            <a:extLst>
              <a:ext uri="{FF2B5EF4-FFF2-40B4-BE49-F238E27FC236}">
                <a16:creationId xmlns:a16="http://schemas.microsoft.com/office/drawing/2014/main" id="{C70540C2-C2CC-2568-DF8D-A18535FF8C69}"/>
              </a:ext>
            </a:extLst>
          </p:cNvPr>
          <p:cNvSpPr>
            <a:spLocks noGrp="1"/>
          </p:cNvSpPr>
          <p:nvPr>
            <p:ph type="sldNum" sz="quarter" idx="5"/>
          </p:nvPr>
        </p:nvSpPr>
        <p:spPr/>
        <p:txBody>
          <a:bodyPr/>
          <a:lstStyle/>
          <a:p>
            <a:fld id="{357F42C9-FDEE-DF49-A3EE-C81CC5C2A2A9}" type="slidenum">
              <a:rPr lang="en-GB" smtClean="0"/>
              <a:t>6</a:t>
            </a:fld>
            <a:endParaRPr lang="en-GB"/>
          </a:p>
        </p:txBody>
      </p:sp>
    </p:spTree>
    <p:extLst>
      <p:ext uri="{BB962C8B-B14F-4D97-AF65-F5344CB8AC3E}">
        <p14:creationId xmlns:p14="http://schemas.microsoft.com/office/powerpoint/2010/main" val="2304898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79D6-8197-3B5E-8E38-9071DF5A8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29EF4-FBB0-E636-1BE7-7462355E3B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1006A-FAF7-ABD2-F843-F298DB28E0A8}"/>
              </a:ext>
            </a:extLst>
          </p:cNvPr>
          <p:cNvSpPr>
            <a:spLocks noGrp="1"/>
          </p:cNvSpPr>
          <p:nvPr>
            <p:ph type="body" idx="1"/>
          </p:nvPr>
        </p:nvSpPr>
        <p:spPr/>
        <p:txBody>
          <a:bodyPr/>
          <a:lstStyle/>
          <a:p>
            <a:r>
              <a:rPr lang="en-US"/>
              <a:t>US EPA </a:t>
            </a:r>
            <a:r>
              <a:rPr lang="en-US" err="1"/>
              <a:t>DSSTox</a:t>
            </a:r>
            <a:r>
              <a:rPr lang="en-US"/>
              <a:t> database (Distributed Structure-Searchable Toxicity)</a:t>
            </a:r>
          </a:p>
          <a:p>
            <a:r>
              <a:rPr lang="en-US"/>
              <a:t>Poly fluoridated is not fully saturated with F</a:t>
            </a:r>
          </a:p>
          <a:p>
            <a:r>
              <a:rPr lang="en-US"/>
              <a:t>Numerous attempts to categorize molecules by various strategies including structure, biological activity, </a:t>
            </a:r>
            <a:r>
              <a:rPr lang="en-US" err="1"/>
              <a:t>phys</a:t>
            </a:r>
            <a:r>
              <a:rPr lang="en-US"/>
              <a:t>/chem properties and genomic activity categories</a:t>
            </a:r>
          </a:p>
          <a:p>
            <a:r>
              <a:rPr lang="en-US"/>
              <a:t>Most animal studies conducted on legacy molecules like PFOA or PFOS</a:t>
            </a:r>
          </a:p>
          <a:p>
            <a:r>
              <a:rPr lang="en-US"/>
              <a:t>Most practical under these circumstances are epidemiology studies</a:t>
            </a:r>
          </a:p>
        </p:txBody>
      </p:sp>
      <p:sp>
        <p:nvSpPr>
          <p:cNvPr id="4" name="Slide Number Placeholder 3">
            <a:extLst>
              <a:ext uri="{FF2B5EF4-FFF2-40B4-BE49-F238E27FC236}">
                <a16:creationId xmlns:a16="http://schemas.microsoft.com/office/drawing/2014/main" id="{A93A60E6-6378-7A19-D2D3-D4083EA32533}"/>
              </a:ext>
            </a:extLst>
          </p:cNvPr>
          <p:cNvSpPr>
            <a:spLocks noGrp="1"/>
          </p:cNvSpPr>
          <p:nvPr>
            <p:ph type="sldNum" sz="quarter" idx="5"/>
          </p:nvPr>
        </p:nvSpPr>
        <p:spPr/>
        <p:txBody>
          <a:bodyPr/>
          <a:lstStyle/>
          <a:p>
            <a:fld id="{357F42C9-FDEE-DF49-A3EE-C81CC5C2A2A9}" type="slidenum">
              <a:rPr lang="en-GB" smtClean="0"/>
              <a:t>7</a:t>
            </a:fld>
            <a:endParaRPr lang="en-GB"/>
          </a:p>
        </p:txBody>
      </p:sp>
    </p:spTree>
    <p:extLst>
      <p:ext uri="{BB962C8B-B14F-4D97-AF65-F5344CB8AC3E}">
        <p14:creationId xmlns:p14="http://schemas.microsoft.com/office/powerpoint/2010/main" val="1373184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go to PubChem you will find at least 100 epidemiology studies finding associations with of PFAS exposure and cancers, depending on your search terms</a:t>
            </a:r>
          </a:p>
        </p:txBody>
      </p:sp>
      <p:sp>
        <p:nvSpPr>
          <p:cNvPr id="4" name="Slide Number Placeholder 3"/>
          <p:cNvSpPr>
            <a:spLocks noGrp="1"/>
          </p:cNvSpPr>
          <p:nvPr>
            <p:ph type="sldNum" sz="quarter" idx="5"/>
          </p:nvPr>
        </p:nvSpPr>
        <p:spPr/>
        <p:txBody>
          <a:bodyPr/>
          <a:lstStyle/>
          <a:p>
            <a:fld id="{357F42C9-FDEE-DF49-A3EE-C81CC5C2A2A9}" type="slidenum">
              <a:rPr lang="en-GB" smtClean="0"/>
              <a:t>8</a:t>
            </a:fld>
            <a:endParaRPr lang="en-GB"/>
          </a:p>
        </p:txBody>
      </p:sp>
    </p:spTree>
    <p:extLst>
      <p:ext uri="{BB962C8B-B14F-4D97-AF65-F5344CB8AC3E}">
        <p14:creationId xmlns:p14="http://schemas.microsoft.com/office/powerpoint/2010/main" val="1505951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NCI SEER - </a:t>
            </a:r>
            <a:r>
              <a:rPr lang="en-US" sz="1800" b="0" i="0" u="none" strike="noStrike" baseline="0">
                <a:latin typeface="AdvOT46dcae81"/>
              </a:rPr>
              <a:t>Surveillance, Epidemiology, and End Results (SEER)</a:t>
            </a:r>
          </a:p>
          <a:p>
            <a:pPr algn="l"/>
            <a:r>
              <a:rPr lang="en-US" sz="1800" b="0" i="0" u="none" strike="noStrike" baseline="0">
                <a:latin typeface="AdvOT46dcae81"/>
              </a:rPr>
              <a:t>Data available from 16 regions across the United States - Connecticut, Hawaii, Iowa, New Mexico, Seattle, Utah, Atlanta, Alaska Natives, Georgia, California, Kentucky, Louisiana, New Jersey, Idaho, New York, and Texas.</a:t>
            </a:r>
          </a:p>
          <a:p>
            <a:pPr algn="l"/>
            <a:endParaRPr lang="en-US" sz="1800" b="0" i="0" u="none" strike="noStrike" baseline="0">
              <a:latin typeface="AdvOT46dcae81"/>
            </a:endParaRPr>
          </a:p>
          <a:p>
            <a:pPr algn="l"/>
            <a:r>
              <a:rPr lang="en-US" sz="1800" b="0" i="0" u="none" strike="noStrike" baseline="0">
                <a:latin typeface="AdvOT46dcae81"/>
              </a:rPr>
              <a:t>Unregulated Contaminant Monitoring Rule</a:t>
            </a:r>
          </a:p>
          <a:p>
            <a:pPr algn="l"/>
            <a:r>
              <a:rPr lang="en-US" sz="1800" b="0" i="0" u="none" strike="noStrike" baseline="0">
                <a:latin typeface="AdvOT46dcae81"/>
              </a:rPr>
              <a:t>PFOS, PFOA, PFBS, </a:t>
            </a:r>
            <a:r>
              <a:rPr lang="en-US" sz="1800" b="0" i="0" u="none" strike="noStrike" baseline="0" err="1">
                <a:latin typeface="AdvOT46dcae81"/>
              </a:rPr>
              <a:t>PFHxS</a:t>
            </a:r>
            <a:r>
              <a:rPr lang="en-US" sz="1800" b="0" i="0" u="none" strike="noStrike" baseline="0">
                <a:latin typeface="AdvOT46dcae81"/>
              </a:rPr>
              <a:t>, PFNA, PFBA </a:t>
            </a:r>
            <a:r>
              <a:rPr lang="en-US" sz="1800" b="0" i="0" u="none" strike="noStrike" baseline="0" err="1">
                <a:latin typeface="AdvOT46dcae81"/>
              </a:rPr>
              <a:t>PFHpA</a:t>
            </a:r>
            <a:endParaRPr lang="en-US" sz="1800" b="0" i="0" u="none" strike="noStrike" baseline="0">
              <a:latin typeface="AdvOT46dcae81"/>
            </a:endParaRPr>
          </a:p>
          <a:p>
            <a:pPr algn="l"/>
            <a:endParaRPr lang="en-US" sz="1800" b="0" i="0" u="none" strike="noStrike" baseline="0">
              <a:latin typeface="AdvOT46dcae81"/>
            </a:endParaRPr>
          </a:p>
          <a:p>
            <a:pPr algn="l"/>
            <a:r>
              <a:rPr lang="en-US" sz="1800" b="0" i="0" u="none" strike="noStrike" baseline="0">
                <a:latin typeface="AdvOT46dcae81"/>
              </a:rPr>
              <a:t>UCMR3 measured PFOS, PFOA, PFNA, </a:t>
            </a:r>
            <a:r>
              <a:rPr lang="en-US" sz="1800" b="0" i="0" u="none" strike="noStrike" baseline="0" err="1">
                <a:latin typeface="AdvOT46dcae81"/>
              </a:rPr>
              <a:t>PFHxS</a:t>
            </a:r>
            <a:r>
              <a:rPr lang="en-US" sz="1800" b="0" i="0" u="none" strike="noStrike" baseline="0">
                <a:latin typeface="AdvOT46dcae81"/>
              </a:rPr>
              <a:t>, </a:t>
            </a:r>
            <a:r>
              <a:rPr lang="en-US" sz="1800" b="0" i="0" u="none" strike="noStrike" baseline="0" err="1">
                <a:latin typeface="AdvOT46dcae81"/>
              </a:rPr>
              <a:t>PFHpA</a:t>
            </a:r>
            <a:r>
              <a:rPr lang="en-US" sz="1800" b="0" i="0" u="none" strike="noStrike" baseline="0">
                <a:latin typeface="AdvOT46dcae81"/>
              </a:rPr>
              <a:t>, and</a:t>
            </a:r>
          </a:p>
          <a:p>
            <a:pPr algn="l"/>
            <a:r>
              <a:rPr lang="en-US" sz="1800" b="0" i="0" u="none" strike="noStrike" baseline="0">
                <a:latin typeface="AdvOT46dcae81"/>
              </a:rPr>
              <a:t>PFBS. UCMR5 expanded measurements to include PFBA, </a:t>
            </a:r>
            <a:r>
              <a:rPr lang="en-US" sz="1800" b="0" i="0" u="none" strike="noStrike" baseline="0" err="1">
                <a:latin typeface="AdvOT46dcae81"/>
              </a:rPr>
              <a:t>PFHxA</a:t>
            </a:r>
            <a:r>
              <a:rPr lang="en-US" sz="1800" b="0" i="0" u="none" strike="noStrike" baseline="0">
                <a:latin typeface="AdvOT46dcae81"/>
              </a:rPr>
              <a:t>, </a:t>
            </a:r>
            <a:r>
              <a:rPr lang="en-US" sz="1800" b="0" i="0" u="none" strike="noStrike" baseline="0" err="1">
                <a:latin typeface="AdvOT46dcae81"/>
              </a:rPr>
              <a:t>PFPeA</a:t>
            </a:r>
            <a:r>
              <a:rPr lang="en-US" sz="1800" b="0" i="0" u="none" strike="noStrike" baseline="0">
                <a:latin typeface="AdvOT46dcae81"/>
              </a:rPr>
              <a:t>, and </a:t>
            </a:r>
            <a:r>
              <a:rPr lang="en-US" sz="1800" b="0" i="0" u="none" strike="noStrike" baseline="0" err="1">
                <a:latin typeface="AdvOT46dcae81"/>
              </a:rPr>
              <a:t>PFPeS</a:t>
            </a:r>
            <a:r>
              <a:rPr lang="en-US" sz="1800" b="0" i="0" u="none" strike="noStrike" baseline="0">
                <a:latin typeface="AdvOT46dcae81"/>
              </a:rPr>
              <a:t>.</a:t>
            </a:r>
          </a:p>
          <a:p>
            <a:pPr algn="l"/>
            <a:endParaRPr lang="en-US" sz="1800" b="0" i="0" u="none" strike="noStrike" baseline="0">
              <a:latin typeface="AdvOT46dcae81"/>
            </a:endParaRPr>
          </a:p>
          <a:p>
            <a:pPr algn="l"/>
            <a:r>
              <a:rPr lang="en-US" sz="1800" b="0" i="0" u="none" strike="noStrike" baseline="0">
                <a:latin typeface="AdvOT46dcae81"/>
              </a:rPr>
              <a:t>Per</a:t>
            </a:r>
            <a:r>
              <a:rPr lang="en-US" sz="1800" b="0" i="0" u="none" strike="noStrike" baseline="0">
                <a:latin typeface="AdvOT46dcae81+fb"/>
              </a:rPr>
              <a:t>fl</a:t>
            </a:r>
            <a:r>
              <a:rPr lang="en-US" sz="1800" b="0" i="0" u="none" strike="noStrike" baseline="0">
                <a:latin typeface="AdvOT46dcae81"/>
              </a:rPr>
              <a:t>uorooctanesulfonic acid (PFOS), per</a:t>
            </a:r>
            <a:r>
              <a:rPr lang="en-US" sz="1800" b="0" i="0" u="none" strike="noStrike" baseline="0">
                <a:latin typeface="AdvOT46dcae81+fb"/>
              </a:rPr>
              <a:t>fl</a:t>
            </a:r>
            <a:r>
              <a:rPr lang="en-US" sz="1800" b="0" i="0" u="none" strike="noStrike" baseline="0">
                <a:latin typeface="AdvOT46dcae81"/>
              </a:rPr>
              <a:t>uorooctanoic acid (PFOA), </a:t>
            </a:r>
            <a:r>
              <a:rPr lang="en-US" sz="1800" b="0" i="0" u="none" strike="noStrike" baseline="0" err="1">
                <a:latin typeface="AdvOT46dcae81"/>
              </a:rPr>
              <a:t>per</a:t>
            </a:r>
            <a:r>
              <a:rPr lang="en-US" sz="1800" b="0" i="0" u="none" strike="noStrike" baseline="0" err="1">
                <a:latin typeface="AdvOT46dcae81+fb"/>
              </a:rPr>
              <a:t>fl</a:t>
            </a:r>
            <a:r>
              <a:rPr lang="en-US" sz="1800" b="0" i="0" u="none" strike="noStrike" baseline="0" err="1">
                <a:latin typeface="AdvOT46dcae81"/>
              </a:rPr>
              <a:t>uorononanoic</a:t>
            </a:r>
            <a:r>
              <a:rPr lang="en-US" sz="1800" b="0" i="0" u="none" strike="noStrike" baseline="0">
                <a:latin typeface="AdvOT46dcae81"/>
              </a:rPr>
              <a:t> acid (PFNA), </a:t>
            </a:r>
            <a:r>
              <a:rPr lang="en-US" sz="1800" b="0" i="0" u="none" strike="noStrike" baseline="0" err="1">
                <a:latin typeface="AdvOT46dcae81"/>
              </a:rPr>
              <a:t>per</a:t>
            </a:r>
            <a:r>
              <a:rPr lang="en-US" sz="1800" b="0" i="0" u="none" strike="noStrike" baseline="0" err="1">
                <a:latin typeface="AdvOT46dcae81+fb"/>
              </a:rPr>
              <a:t>fl</a:t>
            </a:r>
            <a:r>
              <a:rPr lang="en-US" sz="1800" b="0" i="0" u="none" strike="noStrike" baseline="0" err="1">
                <a:latin typeface="AdvOT46dcae81"/>
              </a:rPr>
              <a:t>uorohexanesulfonic</a:t>
            </a:r>
            <a:r>
              <a:rPr lang="en-US" sz="1800" b="0" i="0" u="none" strike="noStrike" baseline="0">
                <a:latin typeface="AdvOT46dcae81"/>
              </a:rPr>
              <a:t> acid (</a:t>
            </a:r>
            <a:r>
              <a:rPr lang="en-US" sz="1800" b="0" i="0" u="none" strike="noStrike" baseline="0" err="1">
                <a:latin typeface="AdvOT46dcae81"/>
              </a:rPr>
              <a:t>PFHxS</a:t>
            </a:r>
            <a:r>
              <a:rPr lang="en-US" sz="1800" b="0" i="0" u="none" strike="noStrike" baseline="0">
                <a:latin typeface="AdvOT46dcae81"/>
              </a:rPr>
              <a:t>), </a:t>
            </a:r>
            <a:r>
              <a:rPr lang="en-US" sz="1800" b="0" i="0" u="none" strike="noStrike" baseline="0" err="1">
                <a:latin typeface="AdvOT46dcae81"/>
              </a:rPr>
              <a:t>per</a:t>
            </a:r>
            <a:r>
              <a:rPr lang="en-US" sz="1800" b="0" i="0" u="none" strike="noStrike" baseline="0" err="1">
                <a:latin typeface="AdvOT46dcae81+fb"/>
              </a:rPr>
              <a:t>fl</a:t>
            </a:r>
            <a:r>
              <a:rPr lang="en-US" sz="1800" b="0" i="0" u="none" strike="noStrike" baseline="0" err="1">
                <a:latin typeface="AdvOT46dcae81"/>
              </a:rPr>
              <a:t>uoroheptanoic</a:t>
            </a:r>
            <a:r>
              <a:rPr lang="en-US" sz="1800" b="0" i="0" u="none" strike="noStrike" baseline="0">
                <a:latin typeface="AdvOT46dcae81"/>
              </a:rPr>
              <a:t> acid (</a:t>
            </a:r>
            <a:r>
              <a:rPr lang="en-US" sz="1800" b="0" i="0" u="none" strike="noStrike" baseline="0" err="1">
                <a:latin typeface="AdvOT46dcae81"/>
              </a:rPr>
              <a:t>PFHpA</a:t>
            </a:r>
            <a:r>
              <a:rPr lang="en-US" sz="1800" b="0" i="0" u="none" strike="noStrike" baseline="0">
                <a:latin typeface="AdvOT46dcae81"/>
              </a:rPr>
              <a:t>), and </a:t>
            </a:r>
            <a:r>
              <a:rPr lang="en-US" sz="1800" b="0" i="0" u="none" strike="noStrike" baseline="0" err="1">
                <a:latin typeface="AdvOT46dcae81"/>
              </a:rPr>
              <a:t>per</a:t>
            </a:r>
            <a:r>
              <a:rPr lang="en-US" sz="1800" b="0" i="0" u="none" strike="noStrike" baseline="0" err="1">
                <a:latin typeface="AdvOT46dcae81+fb"/>
              </a:rPr>
              <a:t>fl</a:t>
            </a:r>
            <a:r>
              <a:rPr lang="en-US" sz="1800" b="0" i="0" u="none" strike="noStrike" baseline="0" err="1">
                <a:latin typeface="AdvOT46dcae81"/>
              </a:rPr>
              <a:t>uorobutanesulfonic</a:t>
            </a:r>
            <a:r>
              <a:rPr lang="en-US" sz="1800" b="0" i="0" u="none" strike="noStrike" baseline="0">
                <a:latin typeface="AdvOT46dcae81"/>
              </a:rPr>
              <a:t> acid (PFBS).</a:t>
            </a:r>
          </a:p>
          <a:p>
            <a:pPr algn="l"/>
            <a:endParaRPr lang="en-US" sz="1800" b="0" i="0" u="none" strike="noStrike" baseline="0">
              <a:latin typeface="AdvOT46dcae81"/>
            </a:endParaRPr>
          </a:p>
          <a:p>
            <a:pPr algn="l"/>
            <a:r>
              <a:rPr lang="en-US" sz="1800" b="0" i="0" u="none" strike="noStrike" baseline="0">
                <a:latin typeface="AdvOT46dcae81"/>
              </a:rPr>
              <a:t>IRR – Incidence Rate Ratios </a:t>
            </a:r>
            <a:r>
              <a:rPr lang="en-US" sz="2800"/>
              <a:t>compares the incidence rate of an event in one group to the incidence rate in another group</a:t>
            </a:r>
            <a:r>
              <a:rPr lang="en-US" sz="2800" b="0" i="0">
                <a:solidFill>
                  <a:srgbClr val="001D35"/>
                </a:solidFill>
                <a:effectLst/>
                <a:latin typeface="Google Sans"/>
              </a:rPr>
              <a:t>.</a:t>
            </a:r>
            <a:endParaRPr lang="en-US" sz="1800" b="0" i="0" u="none" strike="noStrike" baseline="0">
              <a:latin typeface="AdvOT46dcae81"/>
            </a:endParaRPr>
          </a:p>
          <a:p>
            <a:pPr algn="l"/>
            <a:endParaRPr lang="en-US" sz="1800" b="0" i="0" u="none" strike="noStrike" baseline="0">
              <a:latin typeface="AdvOT46dcae81"/>
            </a:endParaRPr>
          </a:p>
          <a:p>
            <a:pPr algn="l"/>
            <a:r>
              <a:rPr lang="en-US" sz="1800" b="0" i="0" u="none" strike="noStrike" baseline="0">
                <a:latin typeface="AdvOT46dcae81"/>
              </a:rPr>
              <a:t>The minimum reporting levels (MRLs) for PFOS, PFOA, PFNA, </a:t>
            </a:r>
            <a:r>
              <a:rPr lang="en-US" sz="1800" b="0" i="0" u="none" strike="noStrike" baseline="0" err="1">
                <a:latin typeface="AdvOT46dcae81"/>
              </a:rPr>
              <a:t>PFHxS</a:t>
            </a:r>
            <a:r>
              <a:rPr lang="en-US" sz="1800" b="0" i="0" u="none" strike="noStrike" baseline="0">
                <a:latin typeface="AdvOT46dcae81"/>
              </a:rPr>
              <a:t>, </a:t>
            </a:r>
            <a:r>
              <a:rPr lang="en-US" sz="1800" b="0" i="0" u="none" strike="noStrike" baseline="0" err="1">
                <a:latin typeface="AdvOT46dcae81"/>
              </a:rPr>
              <a:t>PFHpA</a:t>
            </a:r>
            <a:r>
              <a:rPr lang="en-US" sz="1800" b="0" i="0" u="none" strike="noStrike" baseline="0">
                <a:latin typeface="AdvOT46dcae81"/>
              </a:rPr>
              <a:t>, and PFBS were 0.04, 0.02, 0.02, 0.03, 0.01, and 0.09 </a:t>
            </a:r>
            <a:r>
              <a:rPr lang="en-US" sz="1800" b="0" i="0" u="none" strike="noStrike" baseline="0" err="1">
                <a:latin typeface="AdvOT46dcae81"/>
              </a:rPr>
              <a:t>μg</a:t>
            </a:r>
            <a:r>
              <a:rPr lang="en-US" sz="1800" b="0" i="0" u="none" strike="noStrike" baseline="0">
                <a:latin typeface="AdvOT46dcae81"/>
              </a:rPr>
              <a:t>/L, respectively</a:t>
            </a:r>
          </a:p>
          <a:p>
            <a:pPr algn="l"/>
            <a:endParaRPr lang="en-US" sz="1800" b="0" i="0" u="none" strike="noStrike" baseline="0">
              <a:latin typeface="AdvOT46dcae81"/>
            </a:endParaRPr>
          </a:p>
          <a:p>
            <a:pPr algn="l"/>
            <a:r>
              <a:rPr lang="en-US"/>
              <a:t>Digestive – Oral and Pharyngeal liver, gallbladder, </a:t>
            </a:r>
            <a:r>
              <a:rPr lang="en-US" sz="1800" b="0" i="0" u="none" strike="noStrike" baseline="0">
                <a:latin typeface="AdvOT46dcae81"/>
              </a:rPr>
              <a:t>esophagus (esophageal cancer), colon and rectum (colorectal), oral cavity (soft tissue) cancers</a:t>
            </a:r>
          </a:p>
          <a:p>
            <a:pPr algn="l"/>
            <a:r>
              <a:rPr lang="en-US" sz="1800" b="0" i="0" u="none" strike="noStrike" baseline="0">
                <a:latin typeface="AdvOT46dcae81"/>
              </a:rPr>
              <a:t>Respiratory - Lung cancer</a:t>
            </a:r>
          </a:p>
          <a:p>
            <a:pPr algn="l"/>
            <a:r>
              <a:rPr lang="en-US" sz="1800" b="0" i="0" u="none" strike="noStrike" baseline="0" err="1">
                <a:latin typeface="AdvOT46dcae81"/>
              </a:rPr>
              <a:t>Endocriine</a:t>
            </a:r>
            <a:r>
              <a:rPr lang="en-US" sz="1800" b="0" i="0" u="none" strike="noStrike" baseline="0">
                <a:latin typeface="AdvOT46dcae81"/>
              </a:rPr>
              <a:t> – thyroid</a:t>
            </a:r>
          </a:p>
          <a:p>
            <a:pPr algn="l"/>
            <a:endParaRPr lang="en-US" sz="1800" b="0" i="0" u="none" strike="noStrike" baseline="0">
              <a:latin typeface="AdvOT46dcae81"/>
            </a:endParaRPr>
          </a:p>
          <a:p>
            <a:pPr algn="l"/>
            <a:r>
              <a:rPr lang="en-US" sz="1800" b="1" i="0" u="none" strike="noStrike" baseline="0">
                <a:latin typeface="AdvOT46dcae81"/>
              </a:rPr>
              <a:t>Limitations –</a:t>
            </a:r>
          </a:p>
          <a:p>
            <a:pPr marL="285750" indent="-285750" algn="l">
              <a:buFont typeface="Arial" panose="020B0604020202020204" pitchFamily="34" charset="0"/>
              <a:buChar char="•"/>
            </a:pPr>
            <a:r>
              <a:rPr lang="en-US" sz="1800" b="0" i="0" u="none" strike="noStrike" baseline="0">
                <a:latin typeface="AdvOT46dcae81"/>
              </a:rPr>
              <a:t>Diversity of cancers and no plausible mechanism of action</a:t>
            </a:r>
          </a:p>
          <a:p>
            <a:pPr marL="285750" indent="-285750" algn="l">
              <a:buFont typeface="Arial" panose="020B0604020202020204" pitchFamily="34" charset="0"/>
              <a:buChar char="•"/>
            </a:pPr>
            <a:r>
              <a:rPr lang="en-US" sz="1800" b="0" i="0" u="none" strike="noStrike" baseline="0">
                <a:latin typeface="AdvOT46dcae81"/>
              </a:rPr>
              <a:t>No detection of associations with cancers reported by others – renal, testicular, hematological</a:t>
            </a:r>
          </a:p>
          <a:p>
            <a:pPr marL="285750" indent="-285750" algn="l">
              <a:buFont typeface="Arial" panose="020B0604020202020204" pitchFamily="34" charset="0"/>
              <a:buChar char="•"/>
            </a:pPr>
            <a:r>
              <a:rPr lang="en-US" sz="1800" b="0" i="0" u="none" strike="noStrike" baseline="0">
                <a:latin typeface="AdvOT46dcae81"/>
              </a:rPr>
              <a:t>Inverse associations identified for renal, hematological, skin and soft tissues – calls into question suitability of methods used</a:t>
            </a:r>
          </a:p>
          <a:p>
            <a:pPr marL="285750" indent="-285750" algn="l">
              <a:buFont typeface="Arial" panose="020B0604020202020204" pitchFamily="34" charset="0"/>
              <a:buChar char="•"/>
            </a:pPr>
            <a:r>
              <a:rPr lang="en-US" sz="1800" b="0" i="0" u="none" strike="noStrike" baseline="0">
                <a:latin typeface="AdvOT46dcae81"/>
              </a:rPr>
              <a:t>Exposures are based on presence or absence of PFAS in water supply. </a:t>
            </a:r>
          </a:p>
          <a:p>
            <a:pPr marL="285750" indent="-285750" algn="l">
              <a:buFont typeface="Arial" panose="020B0604020202020204" pitchFamily="34" charset="0"/>
              <a:buChar char="•"/>
            </a:pPr>
            <a:r>
              <a:rPr lang="en-US" sz="1800" b="0" i="0" u="none" strike="noStrike" baseline="0">
                <a:latin typeface="AdvOT46dcae81"/>
              </a:rPr>
              <a:t>Not able to adequately control for confounding factors like obesity, smoking</a:t>
            </a:r>
          </a:p>
          <a:p>
            <a:pPr algn="l"/>
            <a:endParaRPr lang="en-US" sz="1800" b="0" i="0" u="none" strike="noStrike" baseline="0">
              <a:latin typeface="AdvOT46dcae81"/>
            </a:endParaRPr>
          </a:p>
          <a:p>
            <a:pPr algn="l"/>
            <a:endParaRPr lang="en-US" sz="1800" b="0" i="0" u="none" strike="noStrike" baseline="0">
              <a:latin typeface="AdvOT46dcae81"/>
            </a:endParaRPr>
          </a:p>
          <a:p>
            <a:pPr algn="l"/>
            <a:endParaRPr lang="en-US"/>
          </a:p>
        </p:txBody>
      </p:sp>
      <p:sp>
        <p:nvSpPr>
          <p:cNvPr id="4" name="Slide Number Placeholder 3"/>
          <p:cNvSpPr>
            <a:spLocks noGrp="1"/>
          </p:cNvSpPr>
          <p:nvPr>
            <p:ph type="sldNum" sz="quarter" idx="5"/>
          </p:nvPr>
        </p:nvSpPr>
        <p:spPr/>
        <p:txBody>
          <a:bodyPr/>
          <a:lstStyle/>
          <a:p>
            <a:fld id="{357F42C9-FDEE-DF49-A3EE-C81CC5C2A2A9}" type="slidenum">
              <a:rPr lang="en-GB" smtClean="0"/>
              <a:t>9</a:t>
            </a:fld>
            <a:endParaRPr lang="en-GB"/>
          </a:p>
        </p:txBody>
      </p:sp>
    </p:spTree>
    <p:extLst>
      <p:ext uri="{BB962C8B-B14F-4D97-AF65-F5344CB8AC3E}">
        <p14:creationId xmlns:p14="http://schemas.microsoft.com/office/powerpoint/2010/main" val="3041751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Wide spectrum of health effects associations </a:t>
            </a:r>
          </a:p>
          <a:p>
            <a:r>
              <a:rPr lang="en-US"/>
              <a:t>High degree of uncertainty with these associations.  Most are at the limits of detection and few have been reproduced in studies with similar populations.</a:t>
            </a:r>
          </a:p>
          <a:p>
            <a:r>
              <a:rPr lang="en-US"/>
              <a:t>Few studies on mechanisms of toxicity</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357F42C9-FDEE-DF49-A3EE-C81CC5C2A2A9}" type="slidenum">
              <a:rPr lang="en-GB" smtClean="0"/>
              <a:t>10</a:t>
            </a:fld>
            <a:endParaRPr lang="en-GB"/>
          </a:p>
        </p:txBody>
      </p:sp>
    </p:spTree>
    <p:extLst>
      <p:ext uri="{BB962C8B-B14F-4D97-AF65-F5344CB8AC3E}">
        <p14:creationId xmlns:p14="http://schemas.microsoft.com/office/powerpoint/2010/main" val="892997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Image">
    <p:bg>
      <p:bgPr>
        <a:solidFill>
          <a:schemeClr val="accent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3F6531-A2E7-573A-09FB-BE2727668182}"/>
              </a:ext>
            </a:extLst>
          </p:cNvPr>
          <p:cNvSpPr>
            <a:spLocks noGrp="1"/>
          </p:cNvSpPr>
          <p:nvPr>
            <p:ph type="pic" sz="quarter" idx="14"/>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8" y="2700000"/>
            <a:ext cx="5580000" cy="1384995"/>
          </a:xfrm>
        </p:spPr>
        <p:txBody>
          <a:bodyPr anchor="b"/>
          <a:lstStyle>
            <a:lvl1pPr algn="l">
              <a:lnSpc>
                <a:spcPct val="90000"/>
              </a:lnSpc>
              <a:defRPr sz="5000" b="0" spc="120" baseline="0">
                <a:solidFill>
                  <a:schemeClr val="bg1"/>
                </a:solidFill>
              </a:defRPr>
            </a:lvl1pPr>
          </a:lstStyle>
          <a:p>
            <a:r>
              <a:rPr lang="en-US"/>
              <a:t>Title slide with one or two lines</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1" y="4284000"/>
            <a:ext cx="5580000" cy="158120"/>
          </a:xfrm>
        </p:spPr>
        <p:txBody>
          <a:bodyPr wrap="square" anchor="t">
            <a:spAutoFit/>
          </a:bodyPr>
          <a:lstStyle>
            <a:lvl1pPr marL="0" indent="0" algn="l">
              <a:buNone/>
              <a:defRPr sz="10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4" y="4500000"/>
            <a:ext cx="5580000" cy="158120"/>
          </a:xfrm>
        </p:spPr>
        <p:txBody>
          <a:bodyPr>
            <a:spAutoFit/>
          </a:bodyPr>
          <a:lstStyle>
            <a:lvl1pPr marL="0" indent="0">
              <a:buNone/>
              <a:defRPr sz="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pic>
        <p:nvPicPr>
          <p:cNvPr id="23" name="Graphic 22">
            <a:extLst>
              <a:ext uri="{FF2B5EF4-FFF2-40B4-BE49-F238E27FC236}">
                <a16:creationId xmlns:a16="http://schemas.microsoft.com/office/drawing/2014/main" id="{86C30FDA-D787-33A1-AE0D-BE411F43EE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1366" y="151824"/>
            <a:ext cx="2149716" cy="838859"/>
          </a:xfrm>
          <a:prstGeom prst="rect">
            <a:avLst/>
          </a:prstGeom>
        </p:spPr>
      </p:pic>
      <p:sp>
        <p:nvSpPr>
          <p:cNvPr id="24" name="Date Placeholder 3">
            <a:extLst>
              <a:ext uri="{FF2B5EF4-FFF2-40B4-BE49-F238E27FC236}">
                <a16:creationId xmlns:a16="http://schemas.microsoft.com/office/drawing/2014/main" id="{F692CC04-6689-53E4-41BC-B88F2534B4A7}"/>
              </a:ext>
            </a:extLst>
          </p:cNvPr>
          <p:cNvSpPr>
            <a:spLocks noGrp="1"/>
          </p:cNvSpPr>
          <p:nvPr>
            <p:ph type="dt" sz="half" idx="10"/>
          </p:nvPr>
        </p:nvSpPr>
        <p:spPr>
          <a:xfrm>
            <a:off x="220663" y="4772016"/>
            <a:ext cx="1800000" cy="180000"/>
          </a:xfrm>
          <a:prstGeom prst="rect">
            <a:avLst/>
          </a:prstGeom>
        </p:spPr>
        <p:txBody>
          <a:bodyPr lIns="0" tIns="0" rIns="0" bIns="0"/>
          <a:lstStyle>
            <a:lvl1pPr algn="l">
              <a:defRPr sz="1000" b="0" i="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25" name="object 9">
            <a:extLst>
              <a:ext uri="{FF2B5EF4-FFF2-40B4-BE49-F238E27FC236}">
                <a16:creationId xmlns:a16="http://schemas.microsoft.com/office/drawing/2014/main" id="{9A6A5ADE-88A5-5D9C-FB2B-10E8D9C0E930}"/>
              </a:ext>
            </a:extLst>
          </p:cNvPr>
          <p:cNvSpPr txBox="1"/>
          <p:nvPr userDrawn="1"/>
        </p:nvSpPr>
        <p:spPr>
          <a:xfrm>
            <a:off x="221310" y="6155342"/>
            <a:ext cx="3888000" cy="489182"/>
          </a:xfrm>
          <a:prstGeom prst="rect">
            <a:avLst/>
          </a:prstGeom>
        </p:spPr>
        <p:txBody>
          <a:bodyPr vert="horz" wrap="square" lIns="0" tIns="6931" rIns="0" bIns="0" rtlCol="0">
            <a:spAutoFit/>
          </a:bodyPr>
          <a:lstStyle/>
          <a:p>
            <a:pPr marL="0">
              <a:spcBef>
                <a:spcPts val="55"/>
              </a:spcBef>
            </a:pPr>
            <a:r>
              <a:rPr sz="1300" kern="1000" spc="10" baseline="0">
                <a:solidFill>
                  <a:srgbClr val="FFFFFF"/>
                </a:solidFill>
                <a:latin typeface="+mn-lt"/>
                <a:cs typeface="Georgia"/>
              </a:rPr>
              <a:t>Sustainability is our business</a:t>
            </a:r>
            <a:endParaRPr sz="1300" kern="1000" spc="10" baseline="0">
              <a:latin typeface="+mn-lt"/>
              <a:cs typeface="Georgia"/>
            </a:endParaRPr>
          </a:p>
          <a:p>
            <a:pPr marL="0" indent="0">
              <a:spcBef>
                <a:spcPts val="1000"/>
              </a:spcBef>
              <a:tabLst/>
            </a:pPr>
            <a:r>
              <a:rPr lang="en-GB" sz="500" b="0" i="0" spc="0" baseline="0">
                <a:solidFill>
                  <a:srgbClr val="FFFFFF"/>
                </a:solidFill>
                <a:latin typeface="Verdana" panose="020B0604030504040204" pitchFamily="34" charset="0"/>
                <a:ea typeface="Verdana" panose="020B0604030504040204" pitchFamily="34" charset="0"/>
                <a:cs typeface="Verdana" panose="020B0604030504040204" pitchFamily="34" charset="0"/>
              </a:rPr>
              <a:t>© Copyright 2023 by The ERM International Group Limited and/or its affiliates (‘ERM’). All rights reserved. No part of this work may be reproduced or transmitted in any form or by any means, without prior written permission of ERM.</a:t>
            </a:r>
          </a:p>
        </p:txBody>
      </p:sp>
      <p:sp>
        <p:nvSpPr>
          <p:cNvPr id="5" name="Text Placeholder 10">
            <a:extLst>
              <a:ext uri="{FF2B5EF4-FFF2-40B4-BE49-F238E27FC236}">
                <a16:creationId xmlns:a16="http://schemas.microsoft.com/office/drawing/2014/main" id="{7118F892-08D6-C831-9CEC-1FB9C53BFE99}"/>
              </a:ext>
            </a:extLst>
          </p:cNvPr>
          <p:cNvSpPr>
            <a:spLocks noGrp="1"/>
          </p:cNvSpPr>
          <p:nvPr>
            <p:ph type="body" sz="quarter" idx="15" hasCustomPrompt="1"/>
          </p:nvPr>
        </p:nvSpPr>
        <p:spPr>
          <a:xfrm>
            <a:off x="215900" y="2354316"/>
            <a:ext cx="5580000" cy="237181"/>
          </a:xfrm>
        </p:spPr>
        <p:txBody>
          <a:bodyPr wrap="square">
            <a:spAutoFit/>
          </a:bodyPr>
          <a:lstStyle>
            <a:lvl1pPr marL="0" indent="0">
              <a:buNone/>
              <a:defRPr sz="1500" cap="all" spc="5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spTree>
    <p:extLst>
      <p:ext uri="{BB962C8B-B14F-4D97-AF65-F5344CB8AC3E}">
        <p14:creationId xmlns:p14="http://schemas.microsoft.com/office/powerpoint/2010/main" val="724043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letter - 1 column">
    <p:bg>
      <p:bgPr>
        <a:solidFill>
          <a:schemeClr val="tx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899" y="936000"/>
            <a:ext cx="9804805" cy="5256000"/>
          </a:xfrm>
        </p:spPr>
        <p:txBody>
          <a:bodyPr>
            <a:noAutofit/>
          </a:bodyPr>
          <a:lstStyle>
            <a:lvl1pPr indent="-180000">
              <a:spcBef>
                <a:spcPts val="900"/>
              </a:spcBef>
              <a:defRPr sz="1200"/>
            </a:lvl1pPr>
            <a:lvl2pPr>
              <a:spcBef>
                <a:spcPts val="900"/>
              </a:spcBef>
              <a:defRPr sz="1200"/>
            </a:lvl2pPr>
            <a:lvl3pPr marL="180000" indent="-180000">
              <a:spcBef>
                <a:spcPts val="900"/>
              </a:spcBef>
              <a:defRPr sz="1200"/>
            </a:lvl3pPr>
            <a:lvl4pPr marL="360000" indent="-180000">
              <a:spcBef>
                <a:spcPts val="900"/>
              </a:spcBef>
              <a:defRPr sz="1200"/>
            </a:lvl4pPr>
            <a:lvl5pPr marL="540000" indent="-180000">
              <a:spcBef>
                <a:spcPts val="900"/>
              </a:spcBef>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hasCustomPrompt="1"/>
          </p:nvPr>
        </p:nvSpPr>
        <p:spPr>
          <a:xfrm>
            <a:off x="10180708" y="936000"/>
            <a:ext cx="1795391" cy="5256000"/>
          </a:xfrm>
        </p:spPr>
        <p:txBody>
          <a:bodyPr>
            <a:noAutofit/>
          </a:bodyPr>
          <a:lstStyle>
            <a:lvl1pPr>
              <a:spcBef>
                <a:spcPts val="0"/>
              </a:spcBef>
              <a:defRPr sz="1200"/>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ERM Address details</a:t>
            </a:r>
          </a:p>
          <a:p>
            <a:pPr lvl="0"/>
            <a:r>
              <a:rPr lang="en-US"/>
              <a:t>Address 1</a:t>
            </a:r>
          </a:p>
          <a:p>
            <a:pPr lvl="0"/>
            <a:r>
              <a:rPr lang="en-US"/>
              <a:t>Address 2</a:t>
            </a:r>
          </a:p>
          <a:p>
            <a:pPr lvl="0"/>
            <a:r>
              <a:rPr lang="en-US"/>
              <a:t>Address 3</a:t>
            </a:r>
          </a:p>
          <a:p>
            <a:pPr lvl="0"/>
            <a:r>
              <a:rPr lang="en-US"/>
              <a:t>City, State, Postcode</a:t>
            </a:r>
          </a:p>
          <a:p>
            <a:pPr lvl="0"/>
            <a:endParaRPr lang="en-US"/>
          </a:p>
          <a:p>
            <a:pPr lvl="0"/>
            <a:r>
              <a:rPr lang="en-US"/>
              <a:t>T +0 000 000 0000</a:t>
            </a:r>
          </a:p>
          <a:p>
            <a:pPr lvl="0"/>
            <a:endParaRPr lang="en-US"/>
          </a:p>
          <a:p>
            <a:pPr lvl="0"/>
            <a:endParaRPr lang="en-US"/>
          </a:p>
          <a:p>
            <a:pPr lvl="0"/>
            <a:endParaRPr lang="en-US"/>
          </a:p>
          <a:p>
            <a:pPr lvl="0"/>
            <a:endParaRPr lang="en-US"/>
          </a:p>
          <a:p>
            <a:pPr lvl="0"/>
            <a:endParaRPr lang="en-US"/>
          </a:p>
          <a:p>
            <a:pPr lvl="0"/>
            <a:endParaRPr lang="en-US"/>
          </a:p>
          <a:p>
            <a:pPr lvl="0"/>
            <a:endParaRPr lang="en-US"/>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5" y="216000"/>
            <a:ext cx="11757600" cy="387798"/>
          </a:xfrm>
        </p:spPr>
        <p:txBody>
          <a:bodyPr>
            <a:spAutoFit/>
          </a:bodyPr>
          <a:lstStyle/>
          <a:p>
            <a:r>
              <a:rPr lang="en-US"/>
              <a:t>Cover letter / Message from ERM</a:t>
            </a:r>
            <a:endParaRPr lang="en-GB"/>
          </a:p>
        </p:txBody>
      </p:sp>
      <p:cxnSp>
        <p:nvCxnSpPr>
          <p:cNvPr id="2" name="Straight Connector 1">
            <a:extLst>
              <a:ext uri="{FF2B5EF4-FFF2-40B4-BE49-F238E27FC236}">
                <a16:creationId xmlns:a16="http://schemas.microsoft.com/office/drawing/2014/main" id="{DC5E8DBB-A87B-1782-675A-3411C2B5EA02}"/>
              </a:ext>
            </a:extLst>
          </p:cNvPr>
          <p:cNvCxnSpPr>
            <a:cxnSpLocks/>
          </p:cNvCxnSpPr>
          <p:nvPr userDrawn="1"/>
        </p:nvCxnSpPr>
        <p:spPr>
          <a:xfrm>
            <a:off x="10100710" y="936000"/>
            <a:ext cx="0" cy="52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8000E27-A236-F7E2-D08B-1BD14EFA2CC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2481508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08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letter - 2 column">
    <p:bg>
      <p:bgPr>
        <a:solidFill>
          <a:schemeClr val="tx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6096000" y="936000"/>
            <a:ext cx="0" cy="52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936000"/>
            <a:ext cx="5790565" cy="5256000"/>
          </a:xfrm>
        </p:spPr>
        <p:txBody>
          <a:bodyPr>
            <a:noAutofit/>
          </a:bodyPr>
          <a:lstStyle>
            <a:lvl1pPr indent="-180000">
              <a:spcBef>
                <a:spcPts val="900"/>
              </a:spcBef>
              <a:defRPr sz="1200"/>
            </a:lvl1pPr>
            <a:lvl2pPr>
              <a:spcBef>
                <a:spcPts val="900"/>
              </a:spcBef>
              <a:defRPr sz="1200"/>
            </a:lvl2pPr>
            <a:lvl3pPr marL="180000" indent="-180000">
              <a:spcBef>
                <a:spcPts val="900"/>
              </a:spcBef>
              <a:defRPr sz="1200"/>
            </a:lvl3pPr>
            <a:lvl4pPr marL="360000" indent="-180000">
              <a:spcBef>
                <a:spcPts val="900"/>
              </a:spcBef>
              <a:defRPr sz="1200"/>
            </a:lvl4pPr>
            <a:lvl5pPr marL="540000" indent="-180000">
              <a:spcBef>
                <a:spcPts val="900"/>
              </a:spcBef>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p:nvPr>
        </p:nvSpPr>
        <p:spPr>
          <a:xfrm>
            <a:off x="6185535" y="936000"/>
            <a:ext cx="5790565" cy="5256000"/>
          </a:xfrm>
        </p:spPr>
        <p:txBody>
          <a:bodyPr>
            <a:noAutofit/>
          </a:bodyPr>
          <a:lstStyle>
            <a:lvl1pPr>
              <a:spcBef>
                <a:spcPts val="900"/>
              </a:spcBef>
              <a:defRPr sz="1200"/>
            </a:lvl1pPr>
            <a:lvl2pPr>
              <a:spcBef>
                <a:spcPts val="900"/>
              </a:spcBef>
              <a:defRPr sz="1200"/>
            </a:lvl2pPr>
            <a:lvl3pPr marL="180000" indent="-180000">
              <a:spcBef>
                <a:spcPts val="900"/>
              </a:spcBef>
              <a:defRPr sz="1200"/>
            </a:lvl3pPr>
            <a:lvl4pPr marL="360000" indent="-180000">
              <a:spcBef>
                <a:spcPts val="900"/>
              </a:spcBef>
              <a:defRPr sz="1200"/>
            </a:lvl4pPr>
            <a:lvl5pPr marL="540000" indent="-180000">
              <a:spcBef>
                <a:spcPts val="900"/>
              </a:spcBef>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5" y="216000"/>
            <a:ext cx="11757600" cy="387798"/>
          </a:xfrm>
        </p:spPr>
        <p:txBody>
          <a:bodyPr>
            <a:spAutoFit/>
          </a:bodyPr>
          <a:lstStyle/>
          <a:p>
            <a:r>
              <a:rPr lang="en-US"/>
              <a:t>Cover letter / Message from ERM</a:t>
            </a:r>
            <a:endParaRPr lang="en-GB"/>
          </a:p>
        </p:txBody>
      </p:sp>
      <p:pic>
        <p:nvPicPr>
          <p:cNvPr id="2" name="Graphic 1">
            <a:extLst>
              <a:ext uri="{FF2B5EF4-FFF2-40B4-BE49-F238E27FC236}">
                <a16:creationId xmlns:a16="http://schemas.microsoft.com/office/drawing/2014/main" id="{9A044D93-EF86-E0D9-4924-E69059F1012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866209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letter - 3 column">
    <p:bg>
      <p:bgPr>
        <a:solidFill>
          <a:schemeClr val="tx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1" y="936000"/>
            <a:ext cx="3826800" cy="5256000"/>
          </a:xfrm>
        </p:spPr>
        <p:txBody>
          <a:bodyPr>
            <a:noAutofit/>
          </a:bodyPr>
          <a:lstStyle>
            <a:lvl1pPr>
              <a:defRPr sz="1200"/>
            </a:lvl1pPr>
            <a:lvl2pPr>
              <a:defRPr sz="1200"/>
            </a:lvl2pPr>
            <a:lvl3pPr marL="180000" indent="-180000">
              <a:defRPr sz="1200"/>
            </a:lvl3pPr>
            <a:lvl4pPr marL="360000" indent="-180000">
              <a:defRPr sz="1200"/>
            </a:lvl4pPr>
            <a:lvl5pPr marL="540000" indent="-180000">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4" y="216000"/>
            <a:ext cx="11760187" cy="387798"/>
          </a:xfrm>
        </p:spPr>
        <p:txBody>
          <a:bodyPr>
            <a:spAutoFit/>
          </a:bodyPr>
          <a:lstStyle/>
          <a:p>
            <a:r>
              <a:rPr lang="en-US"/>
              <a:t>Cover letter / Message from ERM</a:t>
            </a:r>
            <a:endParaRPr lang="en-GB"/>
          </a:p>
        </p:txBody>
      </p:sp>
      <p:cxnSp>
        <p:nvCxnSpPr>
          <p:cNvPr id="15" name="Straight Connector 14">
            <a:extLst>
              <a:ext uri="{FF2B5EF4-FFF2-40B4-BE49-F238E27FC236}">
                <a16:creationId xmlns:a16="http://schemas.microsoft.com/office/drawing/2014/main" id="{29C4E343-8FA3-3FB3-AE7B-94DDFF8453C5}"/>
              </a:ext>
            </a:extLst>
          </p:cNvPr>
          <p:cNvCxnSpPr>
            <a:cxnSpLocks/>
          </p:cNvCxnSpPr>
          <p:nvPr userDrawn="1"/>
        </p:nvCxnSpPr>
        <p:spPr>
          <a:xfrm>
            <a:off x="4118113" y="936000"/>
            <a:ext cx="0" cy="52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08B8C6-28B0-A043-B5DF-5EE9D68A3FC5}"/>
              </a:ext>
            </a:extLst>
          </p:cNvPr>
          <p:cNvCxnSpPr>
            <a:cxnSpLocks/>
          </p:cNvCxnSpPr>
          <p:nvPr userDrawn="1"/>
        </p:nvCxnSpPr>
        <p:spPr>
          <a:xfrm>
            <a:off x="8073887" y="936000"/>
            <a:ext cx="0" cy="52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46AD785-72F4-505C-91A3-E9072F009064}"/>
              </a:ext>
            </a:extLst>
          </p:cNvPr>
          <p:cNvSpPr>
            <a:spLocks noGrp="1"/>
          </p:cNvSpPr>
          <p:nvPr>
            <p:ph type="body" sz="quarter" idx="24"/>
          </p:nvPr>
        </p:nvSpPr>
        <p:spPr>
          <a:xfrm>
            <a:off x="4182600" y="936000"/>
            <a:ext cx="3826800" cy="5256000"/>
          </a:xfrm>
        </p:spPr>
        <p:txBody>
          <a:bodyPr>
            <a:noAutofit/>
          </a:bodyPr>
          <a:lstStyle>
            <a:lvl1pPr>
              <a:defRPr sz="1200"/>
            </a:lvl1pPr>
            <a:lvl2pPr>
              <a:defRPr sz="1200"/>
            </a:lvl2pPr>
            <a:lvl3pPr marL="180000" indent="-180000">
              <a:defRPr sz="1200"/>
            </a:lvl3pPr>
            <a:lvl4pPr marL="360000" indent="-180000">
              <a:defRPr sz="1200"/>
            </a:lvl4pPr>
            <a:lvl5pPr marL="540000" indent="-180000">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 name="Text Placeholder 2">
            <a:extLst>
              <a:ext uri="{FF2B5EF4-FFF2-40B4-BE49-F238E27FC236}">
                <a16:creationId xmlns:a16="http://schemas.microsoft.com/office/drawing/2014/main" id="{E7C4AE9B-BD80-C2BD-F928-E5B99E4B87C0}"/>
              </a:ext>
            </a:extLst>
          </p:cNvPr>
          <p:cNvSpPr>
            <a:spLocks noGrp="1"/>
          </p:cNvSpPr>
          <p:nvPr>
            <p:ph type="body" sz="quarter" idx="25"/>
          </p:nvPr>
        </p:nvSpPr>
        <p:spPr>
          <a:xfrm>
            <a:off x="8149291" y="936000"/>
            <a:ext cx="3826800" cy="5256000"/>
          </a:xfrm>
        </p:spPr>
        <p:txBody>
          <a:bodyPr>
            <a:noAutofit/>
          </a:bodyPr>
          <a:lstStyle>
            <a:lvl1pPr>
              <a:defRPr sz="1200"/>
            </a:lvl1pPr>
            <a:lvl2pPr>
              <a:defRPr sz="1200"/>
            </a:lvl2pPr>
            <a:lvl3pPr marL="180000" indent="-180000">
              <a:defRPr sz="1200"/>
            </a:lvl3pPr>
            <a:lvl4pPr marL="360000" indent="-180000">
              <a:defRPr sz="1200"/>
            </a:lvl4pPr>
            <a:lvl5pPr marL="540000" indent="-180000">
              <a:defRPr sz="1200"/>
            </a:lvl5pPr>
            <a:lvl6pPr>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13" name="Graphic 12">
            <a:extLst>
              <a:ext uri="{FF2B5EF4-FFF2-40B4-BE49-F238E27FC236}">
                <a16:creationId xmlns:a16="http://schemas.microsoft.com/office/drawing/2014/main" id="{2DB66335-B389-F015-3F93-D1E11433C48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2914863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593">
          <p15:clr>
            <a:srgbClr val="FBAE40"/>
          </p15:clr>
        </p15:guide>
        <p15:guide id="2" pos="508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a:no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8" name="Graphic 7">
            <a:extLst>
              <a:ext uri="{FF2B5EF4-FFF2-40B4-BE49-F238E27FC236}">
                <a16:creationId xmlns:a16="http://schemas.microsoft.com/office/drawing/2014/main" id="{10825979-AE6F-4E8E-4A2D-40B0AF1830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3" name="Text Placeholder 10">
            <a:extLst>
              <a:ext uri="{FF2B5EF4-FFF2-40B4-BE49-F238E27FC236}">
                <a16:creationId xmlns:a16="http://schemas.microsoft.com/office/drawing/2014/main" id="{2E989688-6A3A-4541-AAF9-E4CC1729012A}"/>
              </a:ext>
            </a:extLst>
          </p:cNvPr>
          <p:cNvSpPr>
            <a:spLocks noGrp="1"/>
          </p:cNvSpPr>
          <p:nvPr>
            <p:ph type="body" sz="quarter" idx="16"/>
          </p:nvPr>
        </p:nvSpPr>
        <p:spPr>
          <a:xfrm>
            <a:off x="215898" y="1512000"/>
            <a:ext cx="11760199"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209805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6096000"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1512000"/>
            <a:ext cx="5790565" cy="4680000"/>
          </a:xfrm>
        </p:spPr>
        <p:txBody>
          <a:bodyPr>
            <a:noAutofit/>
          </a:bodyPr>
          <a:lstStyle>
            <a:lvl1pPr indent="-180000">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p:nvPr>
        </p:nvSpPr>
        <p:spPr>
          <a:xfrm>
            <a:off x="6185535" y="1512000"/>
            <a:ext cx="5790565" cy="4680000"/>
          </a:xfrm>
        </p:spPr>
        <p:txBody>
          <a:bodyPr>
            <a:noAutofit/>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5" y="216000"/>
            <a:ext cx="11757600" cy="720000"/>
          </a:xfrm>
        </p:spPr>
        <p:txBody>
          <a:bodyPr>
            <a:sp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5" y="972000"/>
            <a:ext cx="117576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1259003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Text + Light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692585-0626-69A4-41A4-E638CA24D486}"/>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3999" y="6426000"/>
            <a:ext cx="46908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1" y="1512000"/>
            <a:ext cx="5688000" cy="4680000"/>
          </a:xfrm>
        </p:spPr>
        <p:txBody>
          <a:bodyPr>
            <a:noAutofit/>
          </a:bodyPr>
          <a:lstStyle>
            <a:lvl1pPr indent="-180000">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5" y="216000"/>
            <a:ext cx="5688000" cy="720000"/>
          </a:xfrm>
        </p:spPr>
        <p:txBody>
          <a:bodyPr>
            <a:no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5" y="972000"/>
            <a:ext cx="5688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5" name="Text Placeholder 2">
            <a:extLst>
              <a:ext uri="{FF2B5EF4-FFF2-40B4-BE49-F238E27FC236}">
                <a16:creationId xmlns:a16="http://schemas.microsoft.com/office/drawing/2014/main" id="{ED670BDE-7257-5BC1-A556-80D0DAA8BFC5}"/>
              </a:ext>
            </a:extLst>
          </p:cNvPr>
          <p:cNvSpPr>
            <a:spLocks noGrp="1"/>
          </p:cNvSpPr>
          <p:nvPr>
            <p:ph type="body" sz="quarter" idx="19"/>
          </p:nvPr>
        </p:nvSpPr>
        <p:spPr>
          <a:xfrm>
            <a:off x="6390861" y="1512000"/>
            <a:ext cx="5585239" cy="4680000"/>
          </a:xfrm>
        </p:spPr>
        <p:txBody>
          <a:bodyPr>
            <a:noAutofit/>
          </a:bodyPr>
          <a:lstStyle>
            <a:lvl1pPr indent="-180000">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095410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Text - 1/3 spli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1512000"/>
            <a:ext cx="7783200" cy="4683600"/>
          </a:xfrm>
        </p:spPr>
        <p:txBody>
          <a:bodyPr>
            <a:noAutofit/>
          </a:bodyPr>
          <a:lstStyle>
            <a:lvl1pPr indent="-180000">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p:nvPr>
        </p:nvSpPr>
        <p:spPr>
          <a:xfrm>
            <a:off x="8149300" y="1512000"/>
            <a:ext cx="3826800" cy="4683600"/>
          </a:xfrm>
        </p:spPr>
        <p:txBody>
          <a:bodyPr>
            <a:noAutofit/>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5" y="216000"/>
            <a:ext cx="11757600" cy="720000"/>
          </a:xfrm>
        </p:spPr>
        <p:txBody>
          <a:bodyPr>
            <a:sp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5" y="972000"/>
            <a:ext cx="117576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cxnSp>
        <p:nvCxnSpPr>
          <p:cNvPr id="2" name="Straight Connector 1">
            <a:extLst>
              <a:ext uri="{FF2B5EF4-FFF2-40B4-BE49-F238E27FC236}">
                <a16:creationId xmlns:a16="http://schemas.microsoft.com/office/drawing/2014/main" id="{DC5E8DBB-A87B-1782-675A-3411C2B5EA02}"/>
              </a:ext>
            </a:extLst>
          </p:cNvPr>
          <p:cNvCxnSpPr/>
          <p:nvPr userDrawn="1"/>
        </p:nvCxnSpPr>
        <p:spPr>
          <a:xfrm>
            <a:off x="8073887"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919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08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1"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4" y="216000"/>
            <a:ext cx="11760187" cy="720000"/>
          </a:xfrm>
        </p:spPr>
        <p:txBody>
          <a:bodyPr>
            <a:sp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4" y="972000"/>
            <a:ext cx="11760187"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cxnSp>
        <p:nvCxnSpPr>
          <p:cNvPr id="15" name="Straight Connector 14">
            <a:extLst>
              <a:ext uri="{FF2B5EF4-FFF2-40B4-BE49-F238E27FC236}">
                <a16:creationId xmlns:a16="http://schemas.microsoft.com/office/drawing/2014/main" id="{29C4E343-8FA3-3FB3-AE7B-94DDFF8453C5}"/>
              </a:ext>
            </a:extLst>
          </p:cNvPr>
          <p:cNvCxnSpPr/>
          <p:nvPr userDrawn="1"/>
        </p:nvCxnSpPr>
        <p:spPr>
          <a:xfrm>
            <a:off x="4118113"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08B8C6-28B0-A043-B5DF-5EE9D68A3FC5}"/>
              </a:ext>
            </a:extLst>
          </p:cNvPr>
          <p:cNvCxnSpPr/>
          <p:nvPr userDrawn="1"/>
        </p:nvCxnSpPr>
        <p:spPr>
          <a:xfrm>
            <a:off x="8073887"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46AD785-72F4-505C-91A3-E9072F009064}"/>
              </a:ext>
            </a:extLst>
          </p:cNvPr>
          <p:cNvSpPr>
            <a:spLocks noGrp="1"/>
          </p:cNvSpPr>
          <p:nvPr>
            <p:ph type="body" sz="quarter" idx="24"/>
          </p:nvPr>
        </p:nvSpPr>
        <p:spPr>
          <a:xfrm>
            <a:off x="4182600"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 name="Text Placeholder 2">
            <a:extLst>
              <a:ext uri="{FF2B5EF4-FFF2-40B4-BE49-F238E27FC236}">
                <a16:creationId xmlns:a16="http://schemas.microsoft.com/office/drawing/2014/main" id="{E7C4AE9B-BD80-C2BD-F928-E5B99E4B87C0}"/>
              </a:ext>
            </a:extLst>
          </p:cNvPr>
          <p:cNvSpPr>
            <a:spLocks noGrp="1"/>
          </p:cNvSpPr>
          <p:nvPr>
            <p:ph type="body" sz="quarter" idx="25"/>
          </p:nvPr>
        </p:nvSpPr>
        <p:spPr>
          <a:xfrm>
            <a:off x="8149291"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07549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593" userDrawn="1">
          <p15:clr>
            <a:srgbClr val="FBAE40"/>
          </p15:clr>
        </p15:guide>
        <p15:guide id="2" pos="508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Text + Quot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1"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hasCustomPrompt="1"/>
          </p:nvPr>
        </p:nvSpPr>
        <p:spPr>
          <a:xfrm>
            <a:off x="8149299" y="1512000"/>
            <a:ext cx="3826800" cy="4680000"/>
          </a:xfrm>
        </p:spPr>
        <p:txBody>
          <a:bodyPr>
            <a:noAutofit/>
          </a:bodyPr>
          <a:lstStyle>
            <a:lvl1pPr marL="0" indent="0">
              <a:buNone/>
              <a:defRPr sz="2400">
                <a:solidFill>
                  <a:schemeClr val="accent1"/>
                </a:solidFill>
              </a:defRPr>
            </a:lvl1pPr>
            <a:lvl2pPr marL="0" indent="0">
              <a:spcBef>
                <a:spcPts val="700"/>
              </a:spcBef>
              <a:buNone/>
              <a:defRPr sz="1000" b="0" i="0" kern="900" cap="all" spc="30" baseline="0">
                <a:latin typeface="Verdana" panose="020B0604030504040204" pitchFamily="34" charset="0"/>
                <a:ea typeface="Verdana" panose="020B0604030504040204" pitchFamily="34" charset="0"/>
                <a:cs typeface="Verdana" panose="020B0604030504040204" pitchFamily="34" charset="0"/>
              </a:defRPr>
            </a:lvl2pPr>
          </a:lstStyle>
          <a:p>
            <a:pPr lvl="0"/>
            <a:r>
              <a:rPr lang="en-GB"/>
              <a:t>“Quote text”</a:t>
            </a:r>
          </a:p>
          <a:p>
            <a:pPr lvl="1"/>
            <a:r>
              <a:rPr lang="en-GB"/>
              <a:t>Second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5904" y="216000"/>
            <a:ext cx="11757600" cy="720000"/>
          </a:xfrm>
        </p:spPr>
        <p:txBody>
          <a:bodyPr>
            <a:sp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4" y="972000"/>
            <a:ext cx="11760187"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cxnSp>
        <p:nvCxnSpPr>
          <p:cNvPr id="15" name="Straight Connector 14">
            <a:extLst>
              <a:ext uri="{FF2B5EF4-FFF2-40B4-BE49-F238E27FC236}">
                <a16:creationId xmlns:a16="http://schemas.microsoft.com/office/drawing/2014/main" id="{29C4E343-8FA3-3FB3-AE7B-94DDFF8453C5}"/>
              </a:ext>
            </a:extLst>
          </p:cNvPr>
          <p:cNvCxnSpPr/>
          <p:nvPr userDrawn="1"/>
        </p:nvCxnSpPr>
        <p:spPr>
          <a:xfrm>
            <a:off x="4118113"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08B8C6-28B0-A043-B5DF-5EE9D68A3FC5}"/>
              </a:ext>
            </a:extLst>
          </p:cNvPr>
          <p:cNvCxnSpPr/>
          <p:nvPr userDrawn="1"/>
        </p:nvCxnSpPr>
        <p:spPr>
          <a:xfrm>
            <a:off x="8073887"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46AD785-72F4-505C-91A3-E9072F009064}"/>
              </a:ext>
            </a:extLst>
          </p:cNvPr>
          <p:cNvSpPr>
            <a:spLocks noGrp="1"/>
          </p:cNvSpPr>
          <p:nvPr>
            <p:ph type="body" sz="quarter" idx="24"/>
          </p:nvPr>
        </p:nvSpPr>
        <p:spPr>
          <a:xfrm>
            <a:off x="4182600"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532330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593" userDrawn="1">
          <p15:clr>
            <a:srgbClr val="FBAE40"/>
          </p15:clr>
        </p15:guide>
        <p15:guide id="2" pos="508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lumn Tex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1512000"/>
            <a:ext cx="2808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a:extLst>
              <a:ext uri="{FF2B5EF4-FFF2-40B4-BE49-F238E27FC236}">
                <a16:creationId xmlns:a16="http://schemas.microsoft.com/office/drawing/2014/main" id="{D0895F00-B7AE-47F3-8701-306832CE23BE}"/>
              </a:ext>
            </a:extLst>
          </p:cNvPr>
          <p:cNvSpPr>
            <a:spLocks noGrp="1"/>
          </p:cNvSpPr>
          <p:nvPr>
            <p:ph type="title" hasCustomPrompt="1"/>
          </p:nvPr>
        </p:nvSpPr>
        <p:spPr>
          <a:xfrm>
            <a:off x="216000" y="216000"/>
            <a:ext cx="11761200" cy="720000"/>
          </a:xfrm>
        </p:spPr>
        <p:txBody>
          <a:bodyPr>
            <a:spAutoFit/>
          </a:bodyPr>
          <a:lstStyle/>
          <a:p>
            <a:r>
              <a:rPr lang="en-US"/>
              <a:t>Title</a:t>
            </a:r>
            <a:endParaRPr lang="en-GB"/>
          </a:p>
        </p:txBody>
      </p:sp>
      <p:sp>
        <p:nvSpPr>
          <p:cNvPr id="6" name="Text Placeholder 2">
            <a:extLst>
              <a:ext uri="{FF2B5EF4-FFF2-40B4-BE49-F238E27FC236}">
                <a16:creationId xmlns:a16="http://schemas.microsoft.com/office/drawing/2014/main" id="{5C44D116-10DA-18FF-2A4A-B17A0FA9DF2D}"/>
              </a:ext>
            </a:extLst>
          </p:cNvPr>
          <p:cNvSpPr>
            <a:spLocks noGrp="1"/>
          </p:cNvSpPr>
          <p:nvPr>
            <p:ph type="body" idx="1" hasCustomPrompt="1"/>
          </p:nvPr>
        </p:nvSpPr>
        <p:spPr>
          <a:xfrm>
            <a:off x="215904" y="972000"/>
            <a:ext cx="11760187"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cxnSp>
        <p:nvCxnSpPr>
          <p:cNvPr id="15" name="Straight Connector 14">
            <a:extLst>
              <a:ext uri="{FF2B5EF4-FFF2-40B4-BE49-F238E27FC236}">
                <a16:creationId xmlns:a16="http://schemas.microsoft.com/office/drawing/2014/main" id="{29C4E343-8FA3-3FB3-AE7B-94DDFF8453C5}"/>
              </a:ext>
            </a:extLst>
          </p:cNvPr>
          <p:cNvCxnSpPr/>
          <p:nvPr userDrawn="1"/>
        </p:nvCxnSpPr>
        <p:spPr>
          <a:xfrm>
            <a:off x="3110315"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08B8C6-28B0-A043-B5DF-5EE9D68A3FC5}"/>
              </a:ext>
            </a:extLst>
          </p:cNvPr>
          <p:cNvCxnSpPr/>
          <p:nvPr userDrawn="1"/>
        </p:nvCxnSpPr>
        <p:spPr>
          <a:xfrm>
            <a:off x="9071975"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46AD785-72F4-505C-91A3-E9072F009064}"/>
              </a:ext>
            </a:extLst>
          </p:cNvPr>
          <p:cNvSpPr>
            <a:spLocks noGrp="1"/>
          </p:cNvSpPr>
          <p:nvPr>
            <p:ph type="body" sz="quarter" idx="24"/>
          </p:nvPr>
        </p:nvSpPr>
        <p:spPr>
          <a:xfrm>
            <a:off x="3196730" y="1512000"/>
            <a:ext cx="2808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 name="Text Placeholder 2">
            <a:extLst>
              <a:ext uri="{FF2B5EF4-FFF2-40B4-BE49-F238E27FC236}">
                <a16:creationId xmlns:a16="http://schemas.microsoft.com/office/drawing/2014/main" id="{C9FFD04E-317D-1D48-E085-731458A9CE3F}"/>
              </a:ext>
            </a:extLst>
          </p:cNvPr>
          <p:cNvSpPr>
            <a:spLocks noGrp="1"/>
          </p:cNvSpPr>
          <p:nvPr>
            <p:ph type="body" sz="quarter" idx="25"/>
          </p:nvPr>
        </p:nvSpPr>
        <p:spPr>
          <a:xfrm>
            <a:off x="6177560" y="1512000"/>
            <a:ext cx="2808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Text Placeholder 2">
            <a:extLst>
              <a:ext uri="{FF2B5EF4-FFF2-40B4-BE49-F238E27FC236}">
                <a16:creationId xmlns:a16="http://schemas.microsoft.com/office/drawing/2014/main" id="{73423C91-6737-EB62-AF6E-996AE6417081}"/>
              </a:ext>
            </a:extLst>
          </p:cNvPr>
          <p:cNvSpPr>
            <a:spLocks noGrp="1"/>
          </p:cNvSpPr>
          <p:nvPr>
            <p:ph type="body" sz="quarter" idx="26"/>
          </p:nvPr>
        </p:nvSpPr>
        <p:spPr>
          <a:xfrm>
            <a:off x="9158392" y="1512000"/>
            <a:ext cx="2808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cxnSp>
        <p:nvCxnSpPr>
          <p:cNvPr id="9" name="Straight Connector 8">
            <a:extLst>
              <a:ext uri="{FF2B5EF4-FFF2-40B4-BE49-F238E27FC236}">
                <a16:creationId xmlns:a16="http://schemas.microsoft.com/office/drawing/2014/main" id="{080C723B-D3F4-EB4D-BFEE-C928DDC8A6CE}"/>
              </a:ext>
            </a:extLst>
          </p:cNvPr>
          <p:cNvCxnSpPr/>
          <p:nvPr userDrawn="1"/>
        </p:nvCxnSpPr>
        <p:spPr>
          <a:xfrm>
            <a:off x="6091145"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484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958" userDrawn="1">
          <p15:clr>
            <a:srgbClr val="FBAE40"/>
          </p15:clr>
        </p15:guide>
        <p15:guide id="2" pos="3840" userDrawn="1">
          <p15:clr>
            <a:srgbClr val="FBAE40"/>
          </p15:clr>
        </p15:guide>
        <p15:guide id="3" pos="572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Image - Whit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3F6531-A2E7-573A-09FB-BE2727668182}"/>
              </a:ext>
            </a:extLst>
          </p:cNvPr>
          <p:cNvSpPr>
            <a:spLocks noGrp="1"/>
          </p:cNvSpPr>
          <p:nvPr>
            <p:ph type="pic" sz="quarter" idx="14"/>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8" y="2700000"/>
            <a:ext cx="5580000" cy="1384995"/>
          </a:xfrm>
        </p:spPr>
        <p:txBody>
          <a:bodyPr anchor="b"/>
          <a:lstStyle>
            <a:lvl1pPr algn="l">
              <a:lnSpc>
                <a:spcPct val="90000"/>
              </a:lnSpc>
              <a:defRPr sz="5000" b="0" spc="120" baseline="0">
                <a:solidFill>
                  <a:schemeClr val="tx1"/>
                </a:solidFill>
              </a:defRPr>
            </a:lvl1pPr>
          </a:lstStyle>
          <a:p>
            <a:r>
              <a:rPr lang="en-US"/>
              <a:t>Title slide with one or two lines</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1" y="4284000"/>
            <a:ext cx="5580000" cy="158120"/>
          </a:xfrm>
        </p:spPr>
        <p:txBody>
          <a:bodyPr wrap="square" anchor="t">
            <a:spAutoFit/>
          </a:bodyPr>
          <a:lstStyle>
            <a:lvl1pPr marL="0" indent="0" algn="l">
              <a:buNone/>
              <a:defRPr sz="10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4" y="4500000"/>
            <a:ext cx="5580000" cy="158120"/>
          </a:xfrm>
        </p:spPr>
        <p:txBody>
          <a:bodyPr>
            <a:spAutoFit/>
          </a:bodyPr>
          <a:lstStyle>
            <a:lvl1pPr marL="0" indent="0">
              <a:buNone/>
              <a:defRPr sz="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pic>
        <p:nvPicPr>
          <p:cNvPr id="23" name="Graphic 22">
            <a:extLst>
              <a:ext uri="{FF2B5EF4-FFF2-40B4-BE49-F238E27FC236}">
                <a16:creationId xmlns:a16="http://schemas.microsoft.com/office/drawing/2014/main" id="{86C30FDA-D787-33A1-AE0D-BE411F43EE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1366" y="151824"/>
            <a:ext cx="2149715" cy="838859"/>
          </a:xfrm>
          <a:prstGeom prst="rect">
            <a:avLst/>
          </a:prstGeom>
        </p:spPr>
      </p:pic>
      <p:sp>
        <p:nvSpPr>
          <p:cNvPr id="24" name="Date Placeholder 3">
            <a:extLst>
              <a:ext uri="{FF2B5EF4-FFF2-40B4-BE49-F238E27FC236}">
                <a16:creationId xmlns:a16="http://schemas.microsoft.com/office/drawing/2014/main" id="{F692CC04-6689-53E4-41BC-B88F2534B4A7}"/>
              </a:ext>
            </a:extLst>
          </p:cNvPr>
          <p:cNvSpPr>
            <a:spLocks noGrp="1"/>
          </p:cNvSpPr>
          <p:nvPr>
            <p:ph type="dt" sz="half" idx="10"/>
          </p:nvPr>
        </p:nvSpPr>
        <p:spPr>
          <a:xfrm>
            <a:off x="220663" y="4772016"/>
            <a:ext cx="1800000" cy="180000"/>
          </a:xfrm>
          <a:prstGeom prst="rect">
            <a:avLst/>
          </a:prstGeom>
        </p:spPr>
        <p:txBody>
          <a:bodyPr lIns="0" tIns="0" rIns="0" bIns="0"/>
          <a:lstStyle>
            <a:lvl1pPr algn="l">
              <a:defRPr sz="1000" b="0" i="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25" name="object 9">
            <a:extLst>
              <a:ext uri="{FF2B5EF4-FFF2-40B4-BE49-F238E27FC236}">
                <a16:creationId xmlns:a16="http://schemas.microsoft.com/office/drawing/2014/main" id="{9A6A5ADE-88A5-5D9C-FB2B-10E8D9C0E930}"/>
              </a:ext>
            </a:extLst>
          </p:cNvPr>
          <p:cNvSpPr txBox="1"/>
          <p:nvPr userDrawn="1"/>
        </p:nvSpPr>
        <p:spPr>
          <a:xfrm>
            <a:off x="221310" y="6155342"/>
            <a:ext cx="3888000" cy="489182"/>
          </a:xfrm>
          <a:prstGeom prst="rect">
            <a:avLst/>
          </a:prstGeom>
        </p:spPr>
        <p:txBody>
          <a:bodyPr vert="horz" wrap="square" lIns="0" tIns="6931" rIns="0" bIns="0" rtlCol="0">
            <a:spAutoFit/>
          </a:bodyPr>
          <a:lstStyle/>
          <a:p>
            <a:pPr marL="0">
              <a:spcBef>
                <a:spcPts val="55"/>
              </a:spcBef>
            </a:pPr>
            <a:r>
              <a:rPr sz="1300" kern="1000" spc="10" baseline="0">
                <a:solidFill>
                  <a:schemeClr val="tx1"/>
                </a:solidFill>
                <a:latin typeface="+mn-lt"/>
                <a:cs typeface="Georgia"/>
              </a:rPr>
              <a:t>Sustainability is our business</a:t>
            </a:r>
          </a:p>
          <a:p>
            <a:pPr marL="0" indent="0">
              <a:spcBef>
                <a:spcPts val="1000"/>
              </a:spcBef>
              <a:tabLst/>
            </a:pPr>
            <a:r>
              <a:rPr lang="en-GB" sz="500" b="0" i="0" spc="0" baseline="0">
                <a:solidFill>
                  <a:schemeClr val="tx1"/>
                </a:solidFill>
                <a:latin typeface="Verdana" panose="020B0604030504040204" pitchFamily="34" charset="0"/>
                <a:ea typeface="Verdana" panose="020B0604030504040204" pitchFamily="34" charset="0"/>
                <a:cs typeface="Verdana" panose="020B0604030504040204" pitchFamily="34" charset="0"/>
              </a:rPr>
              <a:t>© Copyright 2023 by The ERM International Group Limited and/or its affiliates (‘ERM’). All rights reserved. No part of this work may be reproduced or transmitted in any form or by any means, without prior written permission of ERM.</a:t>
            </a:r>
          </a:p>
        </p:txBody>
      </p:sp>
      <p:sp>
        <p:nvSpPr>
          <p:cNvPr id="5" name="Text Placeholder 10">
            <a:extLst>
              <a:ext uri="{FF2B5EF4-FFF2-40B4-BE49-F238E27FC236}">
                <a16:creationId xmlns:a16="http://schemas.microsoft.com/office/drawing/2014/main" id="{7118F892-08D6-C831-9CEC-1FB9C53BFE99}"/>
              </a:ext>
            </a:extLst>
          </p:cNvPr>
          <p:cNvSpPr>
            <a:spLocks noGrp="1"/>
          </p:cNvSpPr>
          <p:nvPr>
            <p:ph type="body" sz="quarter" idx="15" hasCustomPrompt="1"/>
          </p:nvPr>
        </p:nvSpPr>
        <p:spPr>
          <a:xfrm>
            <a:off x="215900" y="2354316"/>
            <a:ext cx="5580000" cy="237181"/>
          </a:xfrm>
        </p:spPr>
        <p:txBody>
          <a:bodyPr wrap="square">
            <a:spAutoFit/>
          </a:bodyPr>
          <a:lstStyle>
            <a:lvl1pPr marL="0" indent="0">
              <a:buNone/>
              <a:defRPr sz="1500" cap="all"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spTree>
    <p:extLst>
      <p:ext uri="{BB962C8B-B14F-4D97-AF65-F5344CB8AC3E}">
        <p14:creationId xmlns:p14="http://schemas.microsoft.com/office/powerpoint/2010/main" val="2778845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899" y="216000"/>
            <a:ext cx="11760081" cy="720000"/>
          </a:xfrm>
        </p:spPr>
        <p:txBody>
          <a:bodyPr wrap="square">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pic>
        <p:nvPicPr>
          <p:cNvPr id="7" name="Graphic 6">
            <a:extLst>
              <a:ext uri="{FF2B5EF4-FFF2-40B4-BE49-F238E27FC236}">
                <a16:creationId xmlns:a16="http://schemas.microsoft.com/office/drawing/2014/main" id="{5961E437-4C43-98D8-2A88-E57637C610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899" y="972000"/>
            <a:ext cx="11760081" cy="246221"/>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8" name="Text Placeholder 12">
            <a:extLst>
              <a:ext uri="{FF2B5EF4-FFF2-40B4-BE49-F238E27FC236}">
                <a16:creationId xmlns:a16="http://schemas.microsoft.com/office/drawing/2014/main" id="{5190C7E3-4562-032F-9FF6-B7F9C3C775DD}"/>
              </a:ext>
            </a:extLst>
          </p:cNvPr>
          <p:cNvSpPr>
            <a:spLocks noGrp="1"/>
          </p:cNvSpPr>
          <p:nvPr>
            <p:ph type="body" sz="quarter" idx="16" hasCustomPrompt="1"/>
          </p:nvPr>
        </p:nvSpPr>
        <p:spPr>
          <a:xfrm>
            <a:off x="215900" y="1512000"/>
            <a:ext cx="3830400" cy="4680000"/>
          </a:xfrm>
        </p:spPr>
        <p:txBody>
          <a:bodyPr anchor="t" anchorCtr="0"/>
          <a:lstStyle>
            <a:lvl1pPr marL="0" indent="0" algn="l">
              <a:lnSpc>
                <a:spcPct val="100000"/>
              </a:lnSpc>
              <a:spcBef>
                <a:spcPts val="0"/>
              </a:spcBef>
              <a:buNone/>
              <a:defRPr sz="2400">
                <a:solidFill>
                  <a:schemeClr val="accent1"/>
                </a:solidFill>
              </a:defRPr>
            </a:lvl1pPr>
            <a:lvl2pPr marL="0" indent="0" algn="l">
              <a:lnSpc>
                <a:spcPct val="110000"/>
              </a:lnSpc>
              <a:spcBef>
                <a:spcPts val="2000"/>
              </a:spcBef>
              <a:buNone/>
              <a:defRPr sz="2000" b="1"/>
            </a:lvl2pPr>
            <a:lvl3pPr marL="0" indent="0" algn="l">
              <a:spcBef>
                <a:spcPts val="0"/>
              </a:spcBef>
              <a:buNone/>
              <a:defRPr sz="2000"/>
            </a:lvl3pPr>
            <a:lvl4pPr algn="ctr">
              <a:defRPr/>
            </a:lvl4pPr>
            <a:lvl5pPr algn="ctr">
              <a:defRPr/>
            </a:lvl5pPr>
          </a:lstStyle>
          <a:p>
            <a:pPr lvl="0"/>
            <a:r>
              <a:rPr lang="en-GB"/>
              <a:t>Quote text</a:t>
            </a:r>
          </a:p>
          <a:p>
            <a:pPr lvl="1"/>
            <a:r>
              <a:rPr lang="en-GB"/>
              <a:t>Second level</a:t>
            </a:r>
          </a:p>
          <a:p>
            <a:pPr lvl="2"/>
            <a:r>
              <a:rPr lang="en-GB"/>
              <a:t>Third level</a:t>
            </a:r>
          </a:p>
        </p:txBody>
      </p:sp>
      <p:sp>
        <p:nvSpPr>
          <p:cNvPr id="4" name="Text Placeholder 2">
            <a:extLst>
              <a:ext uri="{FF2B5EF4-FFF2-40B4-BE49-F238E27FC236}">
                <a16:creationId xmlns:a16="http://schemas.microsoft.com/office/drawing/2014/main" id="{169BB513-64B6-6047-903A-B11C11B685AD}"/>
              </a:ext>
            </a:extLst>
          </p:cNvPr>
          <p:cNvSpPr>
            <a:spLocks noGrp="1"/>
          </p:cNvSpPr>
          <p:nvPr>
            <p:ph type="body" sz="quarter" idx="24"/>
          </p:nvPr>
        </p:nvSpPr>
        <p:spPr>
          <a:xfrm>
            <a:off x="4182600"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 Placeholder 2">
            <a:extLst>
              <a:ext uri="{FF2B5EF4-FFF2-40B4-BE49-F238E27FC236}">
                <a16:creationId xmlns:a16="http://schemas.microsoft.com/office/drawing/2014/main" id="{D9AF0283-3C03-9623-4B51-C30E889305DC}"/>
              </a:ext>
            </a:extLst>
          </p:cNvPr>
          <p:cNvSpPr>
            <a:spLocks noGrp="1"/>
          </p:cNvSpPr>
          <p:nvPr>
            <p:ph type="body" sz="quarter" idx="25"/>
          </p:nvPr>
        </p:nvSpPr>
        <p:spPr>
          <a:xfrm>
            <a:off x="8149291" y="1512000"/>
            <a:ext cx="38268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cxnSp>
        <p:nvCxnSpPr>
          <p:cNvPr id="11" name="Straight Connector 10">
            <a:extLst>
              <a:ext uri="{FF2B5EF4-FFF2-40B4-BE49-F238E27FC236}">
                <a16:creationId xmlns:a16="http://schemas.microsoft.com/office/drawing/2014/main" id="{5688E5A0-3E4E-32BA-6F59-CD676BEC02D2}"/>
              </a:ext>
            </a:extLst>
          </p:cNvPr>
          <p:cNvCxnSpPr/>
          <p:nvPr userDrawn="1"/>
        </p:nvCxnSpPr>
        <p:spPr>
          <a:xfrm>
            <a:off x="4118113" y="1548000"/>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788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946">
          <p15:clr>
            <a:srgbClr val="FBAE40"/>
          </p15:clr>
        </p15:guide>
        <p15:guide id="3" pos="25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 Ligh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60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8" name="Graphic 7">
            <a:extLst>
              <a:ext uri="{FF2B5EF4-FFF2-40B4-BE49-F238E27FC236}">
                <a16:creationId xmlns:a16="http://schemas.microsoft.com/office/drawing/2014/main" id="{10825979-AE6F-4E8E-4A2D-40B0AF1830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3" name="Text Placeholder 10">
            <a:extLst>
              <a:ext uri="{FF2B5EF4-FFF2-40B4-BE49-F238E27FC236}">
                <a16:creationId xmlns:a16="http://schemas.microsoft.com/office/drawing/2014/main" id="{10262C27-B9D8-76AE-ED16-D940917596CC}"/>
              </a:ext>
            </a:extLst>
          </p:cNvPr>
          <p:cNvSpPr>
            <a:spLocks noGrp="1"/>
          </p:cNvSpPr>
          <p:nvPr>
            <p:ph type="body" sz="quarter" idx="16"/>
          </p:nvPr>
        </p:nvSpPr>
        <p:spPr>
          <a:xfrm>
            <a:off x="215898" y="1512000"/>
            <a:ext cx="11760199" cy="4680000"/>
          </a:xfrm>
        </p:spPr>
        <p:txBody>
          <a:bodyPr/>
          <a:lstStyle>
            <a:lvl6pP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1102176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 Dim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a:spAutoFit/>
          </a:bodyPr>
          <a:lstStyle>
            <a:lvl1pPr>
              <a:defRPr>
                <a:solidFill>
                  <a:schemeClr val="bg1"/>
                </a:solidFill>
              </a:defRPr>
            </a:lvl1p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US"/>
              <a:t>Fast Fluorinated Facts: PFAS in the News</a:t>
            </a:r>
            <a:endParaRPr lang="en-GB"/>
          </a:p>
        </p:txBody>
      </p:sp>
      <p:pic>
        <p:nvPicPr>
          <p:cNvPr id="8" name="Graphic 7">
            <a:extLst>
              <a:ext uri="{FF2B5EF4-FFF2-40B4-BE49-F238E27FC236}">
                <a16:creationId xmlns:a16="http://schemas.microsoft.com/office/drawing/2014/main" id="{10825979-AE6F-4E8E-4A2D-40B0AF1830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3" name="Text Placeholder 10">
            <a:extLst>
              <a:ext uri="{FF2B5EF4-FFF2-40B4-BE49-F238E27FC236}">
                <a16:creationId xmlns:a16="http://schemas.microsoft.com/office/drawing/2014/main" id="{DA5D1B0B-7338-A434-6DF3-D0546BF9AE71}"/>
              </a:ext>
            </a:extLst>
          </p:cNvPr>
          <p:cNvSpPr>
            <a:spLocks noGrp="1"/>
          </p:cNvSpPr>
          <p:nvPr>
            <p:ph type="body" sz="quarter" idx="16"/>
          </p:nvPr>
        </p:nvSpPr>
        <p:spPr>
          <a:xfrm>
            <a:off x="215898" y="1512000"/>
            <a:ext cx="11760199" cy="468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1622048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Only – Dark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a:spAutoFit/>
          </a:bodyPr>
          <a:lstStyle>
            <a:lvl1pPr>
              <a:defRPr>
                <a:solidFill>
                  <a:schemeClr val="bg1"/>
                </a:solidFill>
              </a:defRPr>
            </a:lvl1p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US"/>
              <a:t>Fast Fluorinated Facts: PFAS in the News</a:t>
            </a:r>
            <a:endParaRPr lang="en-GB"/>
          </a:p>
        </p:txBody>
      </p:sp>
      <p:sp>
        <p:nvSpPr>
          <p:cNvPr id="3" name="Text Placeholder 10">
            <a:extLst>
              <a:ext uri="{FF2B5EF4-FFF2-40B4-BE49-F238E27FC236}">
                <a16:creationId xmlns:a16="http://schemas.microsoft.com/office/drawing/2014/main" id="{DA5D1B0B-7338-A434-6DF3-D0546BF9AE71}"/>
              </a:ext>
            </a:extLst>
          </p:cNvPr>
          <p:cNvSpPr>
            <a:spLocks noGrp="1"/>
          </p:cNvSpPr>
          <p:nvPr>
            <p:ph type="body" sz="quarter" idx="16"/>
          </p:nvPr>
        </p:nvSpPr>
        <p:spPr>
          <a:xfrm>
            <a:off x="215898" y="1512000"/>
            <a:ext cx="11760199" cy="468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4" name="Graphic 3">
            <a:extLst>
              <a:ext uri="{FF2B5EF4-FFF2-40B4-BE49-F238E27FC236}">
                <a16:creationId xmlns:a16="http://schemas.microsoft.com/office/drawing/2014/main" id="{B1724508-BCE0-6F08-7E3F-B952DA74D7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478421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6C29FF-EF07-59B1-F766-1B9F0E8AC5DF}"/>
              </a:ext>
            </a:extLst>
          </p:cNvPr>
          <p:cNvSpPr>
            <a:spLocks noGrp="1"/>
          </p:cNvSpPr>
          <p:nvPr>
            <p:ph type="title" hasCustomPrompt="1"/>
          </p:nvPr>
        </p:nvSpPr>
        <p:spPr>
          <a:xfrm>
            <a:off x="215900" y="216000"/>
            <a:ext cx="11760200" cy="720000"/>
          </a:xfrm>
        </p:spPr>
        <p:txBody>
          <a:bodyPr wrap="square">
            <a:spAutoFit/>
          </a:bodyPr>
          <a:lstStyle/>
          <a:p>
            <a:r>
              <a:rPr lang="en-US"/>
              <a:t>Title</a:t>
            </a:r>
            <a:endParaRPr lang="en-GB"/>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4" name="Content Placeholder 13">
            <a:extLst>
              <a:ext uri="{FF2B5EF4-FFF2-40B4-BE49-F238E27FC236}">
                <a16:creationId xmlns:a16="http://schemas.microsoft.com/office/drawing/2014/main" id="{616A921C-E649-AC21-06D4-734253972A31}"/>
              </a:ext>
            </a:extLst>
          </p:cNvPr>
          <p:cNvSpPr>
            <a:spLocks noGrp="1"/>
          </p:cNvSpPr>
          <p:nvPr>
            <p:ph sz="quarter" idx="16"/>
          </p:nvPr>
        </p:nvSpPr>
        <p:spPr>
          <a:xfrm>
            <a:off x="215900" y="1512000"/>
            <a:ext cx="117602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474969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D91C57-5834-F945-2A9D-E64A414AF74D}"/>
              </a:ext>
            </a:extLst>
          </p:cNvPr>
          <p:cNvSpPr>
            <a:spLocks noGrp="1"/>
          </p:cNvSpPr>
          <p:nvPr>
            <p:ph idx="18"/>
          </p:nvPr>
        </p:nvSpPr>
        <p:spPr>
          <a:xfrm>
            <a:off x="215899" y="1512000"/>
            <a:ext cx="5580000" cy="468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5580000" cy="720000"/>
          </a:xfrm>
        </p:spPr>
        <p:txBody>
          <a:bodyPr>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pic>
        <p:nvPicPr>
          <p:cNvPr id="7" name="Graphic 6">
            <a:extLst>
              <a:ext uri="{FF2B5EF4-FFF2-40B4-BE49-F238E27FC236}">
                <a16:creationId xmlns:a16="http://schemas.microsoft.com/office/drawing/2014/main" id="{5961E437-4C43-98D8-2A88-E57637C610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5580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1270765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946" userDrawn="1">
          <p15:clr>
            <a:srgbClr val="FBAE40"/>
          </p15:clr>
        </p15:guide>
        <p15:guide id="3"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Large Image">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4191134" y="0"/>
            <a:ext cx="8000866"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3744000" cy="720000"/>
          </a:xfrm>
        </p:spPr>
        <p:txBody>
          <a:bodyPr>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a:xfrm>
            <a:off x="1313999" y="6426000"/>
            <a:ext cx="2645901" cy="180000"/>
          </a:xfrm>
        </p:spPr>
        <p:txBody>
          <a:body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pic>
        <p:nvPicPr>
          <p:cNvPr id="7" name="Graphic 6">
            <a:extLst>
              <a:ext uri="{FF2B5EF4-FFF2-40B4-BE49-F238E27FC236}">
                <a16:creationId xmlns:a16="http://schemas.microsoft.com/office/drawing/2014/main" id="{5961E437-4C43-98D8-2A88-E57637C610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1" name="Text Placeholder 10">
            <a:extLst>
              <a:ext uri="{FF2B5EF4-FFF2-40B4-BE49-F238E27FC236}">
                <a16:creationId xmlns:a16="http://schemas.microsoft.com/office/drawing/2014/main" id="{9AC6BB79-E1F2-2868-DB18-8EF04F4DB66F}"/>
              </a:ext>
            </a:extLst>
          </p:cNvPr>
          <p:cNvSpPr>
            <a:spLocks noGrp="1"/>
          </p:cNvSpPr>
          <p:nvPr>
            <p:ph type="body" sz="quarter" idx="16"/>
          </p:nvPr>
        </p:nvSpPr>
        <p:spPr>
          <a:xfrm>
            <a:off x="215900" y="1512000"/>
            <a:ext cx="3744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3744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1110125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61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1/3 Image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D91C57-5834-F945-2A9D-E64A414AF74D}"/>
              </a:ext>
            </a:extLst>
          </p:cNvPr>
          <p:cNvSpPr>
            <a:spLocks noGrp="1"/>
          </p:cNvSpPr>
          <p:nvPr>
            <p:ph idx="18"/>
          </p:nvPr>
        </p:nvSpPr>
        <p:spPr>
          <a:xfrm>
            <a:off x="215896" y="1512000"/>
            <a:ext cx="7560000" cy="468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8073886" y="0"/>
            <a:ext cx="4118113"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7560000" cy="720000"/>
          </a:xfrm>
        </p:spPr>
        <p:txBody>
          <a:bodyPr>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pic>
        <p:nvPicPr>
          <p:cNvPr id="7" name="Graphic 6">
            <a:extLst>
              <a:ext uri="{FF2B5EF4-FFF2-40B4-BE49-F238E27FC236}">
                <a16:creationId xmlns:a16="http://schemas.microsoft.com/office/drawing/2014/main" id="{5961E437-4C43-98D8-2A88-E57637C610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7560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3444788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946" userDrawn="1">
          <p15:clr>
            <a:srgbClr val="FBAE40"/>
          </p15:clr>
        </p15:guide>
        <p15:guide id="3" pos="508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Two Images">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6096000" y="0"/>
            <a:ext cx="6096000" cy="3429000"/>
          </a:xfrm>
          <a:solidFill>
            <a:schemeClr val="bg1">
              <a:lumMod val="95000"/>
            </a:schemeClr>
          </a:solidFill>
        </p:spPr>
        <p:txBody>
          <a:bodyPr/>
          <a:lstStyle>
            <a:lvl1pPr marL="0" indent="0">
              <a:buNone/>
              <a:defRPr/>
            </a:lvl1pPr>
          </a:lstStyle>
          <a:p>
            <a:endParaRPr lang="en-GB"/>
          </a:p>
        </p:txBody>
      </p:sp>
      <p:sp>
        <p:nvSpPr>
          <p:cNvPr id="3" name="Picture Placeholder 7">
            <a:extLst>
              <a:ext uri="{FF2B5EF4-FFF2-40B4-BE49-F238E27FC236}">
                <a16:creationId xmlns:a16="http://schemas.microsoft.com/office/drawing/2014/main" id="{E617C3B0-E252-31FE-DA09-C85B5D0C79A2}"/>
              </a:ext>
            </a:extLst>
          </p:cNvPr>
          <p:cNvSpPr>
            <a:spLocks noGrp="1"/>
          </p:cNvSpPr>
          <p:nvPr>
            <p:ph type="pic" sz="quarter" idx="18"/>
          </p:nvPr>
        </p:nvSpPr>
        <p:spPr>
          <a:xfrm>
            <a:off x="6096000" y="3429000"/>
            <a:ext cx="6096000" cy="3429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5580000" cy="720000"/>
          </a:xfrm>
        </p:spPr>
        <p:txBody>
          <a:bodyPr>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pic>
        <p:nvPicPr>
          <p:cNvPr id="7" name="Graphic 6">
            <a:extLst>
              <a:ext uri="{FF2B5EF4-FFF2-40B4-BE49-F238E27FC236}">
                <a16:creationId xmlns:a16="http://schemas.microsoft.com/office/drawing/2014/main" id="{5961E437-4C43-98D8-2A88-E57637C610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1" name="Text Placeholder 10">
            <a:extLst>
              <a:ext uri="{FF2B5EF4-FFF2-40B4-BE49-F238E27FC236}">
                <a16:creationId xmlns:a16="http://schemas.microsoft.com/office/drawing/2014/main" id="{9AC6BB79-E1F2-2868-DB18-8EF04F4DB66F}"/>
              </a:ext>
            </a:extLst>
          </p:cNvPr>
          <p:cNvSpPr>
            <a:spLocks noGrp="1"/>
          </p:cNvSpPr>
          <p:nvPr>
            <p:ph type="body" sz="quarter" idx="16"/>
          </p:nvPr>
        </p:nvSpPr>
        <p:spPr>
          <a:xfrm>
            <a:off x="215899" y="1512000"/>
            <a:ext cx="5580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5580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2872202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Three Images">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4191134" y="0"/>
            <a:ext cx="8000866" cy="3429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3744000" cy="720000"/>
          </a:xfrm>
        </p:spPr>
        <p:txBody>
          <a:bodyPr>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a:xfrm>
            <a:off x="1313999" y="6426000"/>
            <a:ext cx="2645901" cy="180000"/>
          </a:xfrm>
        </p:spPr>
        <p:txBody>
          <a:body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pic>
        <p:nvPicPr>
          <p:cNvPr id="7" name="Graphic 6">
            <a:extLst>
              <a:ext uri="{FF2B5EF4-FFF2-40B4-BE49-F238E27FC236}">
                <a16:creationId xmlns:a16="http://schemas.microsoft.com/office/drawing/2014/main" id="{5961E437-4C43-98D8-2A88-E57637C610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1" name="Text Placeholder 10">
            <a:extLst>
              <a:ext uri="{FF2B5EF4-FFF2-40B4-BE49-F238E27FC236}">
                <a16:creationId xmlns:a16="http://schemas.microsoft.com/office/drawing/2014/main" id="{9AC6BB79-E1F2-2868-DB18-8EF04F4DB66F}"/>
              </a:ext>
            </a:extLst>
          </p:cNvPr>
          <p:cNvSpPr>
            <a:spLocks noGrp="1"/>
          </p:cNvSpPr>
          <p:nvPr>
            <p:ph type="body" sz="quarter" idx="16"/>
          </p:nvPr>
        </p:nvSpPr>
        <p:spPr>
          <a:xfrm>
            <a:off x="215900" y="1512000"/>
            <a:ext cx="3744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3744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3" name="Picture Placeholder 7">
            <a:extLst>
              <a:ext uri="{FF2B5EF4-FFF2-40B4-BE49-F238E27FC236}">
                <a16:creationId xmlns:a16="http://schemas.microsoft.com/office/drawing/2014/main" id="{5639068E-C22B-B8FD-5920-151DDCCB344A}"/>
              </a:ext>
            </a:extLst>
          </p:cNvPr>
          <p:cNvSpPr>
            <a:spLocks noGrp="1"/>
          </p:cNvSpPr>
          <p:nvPr>
            <p:ph type="pic" sz="quarter" idx="18"/>
          </p:nvPr>
        </p:nvSpPr>
        <p:spPr>
          <a:xfrm>
            <a:off x="4191134" y="3429000"/>
            <a:ext cx="3992429" cy="3429000"/>
          </a:xfrm>
          <a:solidFill>
            <a:schemeClr val="bg1">
              <a:lumMod val="95000"/>
            </a:schemeClr>
          </a:solidFill>
        </p:spPr>
        <p:txBody>
          <a:bodyPr/>
          <a:lstStyle>
            <a:lvl1pPr marL="0" indent="0">
              <a:buNone/>
              <a:defRPr/>
            </a:lvl1pPr>
          </a:lstStyle>
          <a:p>
            <a:endParaRPr lang="en-GB"/>
          </a:p>
        </p:txBody>
      </p:sp>
      <p:sp>
        <p:nvSpPr>
          <p:cNvPr id="4" name="Picture Placeholder 7">
            <a:extLst>
              <a:ext uri="{FF2B5EF4-FFF2-40B4-BE49-F238E27FC236}">
                <a16:creationId xmlns:a16="http://schemas.microsoft.com/office/drawing/2014/main" id="{1226C5C8-C41E-0C38-7004-A1EB8A4E5817}"/>
              </a:ext>
            </a:extLst>
          </p:cNvPr>
          <p:cNvSpPr>
            <a:spLocks noGrp="1"/>
          </p:cNvSpPr>
          <p:nvPr>
            <p:ph type="pic" sz="quarter" idx="19"/>
          </p:nvPr>
        </p:nvSpPr>
        <p:spPr>
          <a:xfrm>
            <a:off x="8191567" y="3429000"/>
            <a:ext cx="4000433" cy="3429000"/>
          </a:xfr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436769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6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Image - Gray">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3F6531-A2E7-573A-09FB-BE2727668182}"/>
              </a:ext>
            </a:extLst>
          </p:cNvPr>
          <p:cNvSpPr>
            <a:spLocks noGrp="1"/>
          </p:cNvSpPr>
          <p:nvPr>
            <p:ph type="pic" sz="quarter" idx="14"/>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8" y="2700000"/>
            <a:ext cx="5580000" cy="1384995"/>
          </a:xfrm>
        </p:spPr>
        <p:txBody>
          <a:bodyPr anchor="b"/>
          <a:lstStyle>
            <a:lvl1pPr algn="l">
              <a:lnSpc>
                <a:spcPct val="90000"/>
              </a:lnSpc>
              <a:defRPr sz="5000" b="0" spc="120" baseline="0">
                <a:solidFill>
                  <a:schemeClr val="tx1"/>
                </a:solidFill>
              </a:defRPr>
            </a:lvl1pPr>
          </a:lstStyle>
          <a:p>
            <a:r>
              <a:rPr lang="en-US"/>
              <a:t>Title slide with one or two lines</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1" y="4284000"/>
            <a:ext cx="5580000" cy="158120"/>
          </a:xfrm>
        </p:spPr>
        <p:txBody>
          <a:bodyPr wrap="square" anchor="t">
            <a:spAutoFit/>
          </a:bodyPr>
          <a:lstStyle>
            <a:lvl1pPr marL="0" indent="0" algn="l">
              <a:buNone/>
              <a:defRPr sz="10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4" y="4500000"/>
            <a:ext cx="5580000" cy="158120"/>
          </a:xfrm>
        </p:spPr>
        <p:txBody>
          <a:bodyPr>
            <a:spAutoFit/>
          </a:bodyPr>
          <a:lstStyle>
            <a:lvl1pPr marL="0" indent="0">
              <a:buNone/>
              <a:defRPr sz="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pic>
        <p:nvPicPr>
          <p:cNvPr id="23" name="Graphic 22">
            <a:extLst>
              <a:ext uri="{FF2B5EF4-FFF2-40B4-BE49-F238E27FC236}">
                <a16:creationId xmlns:a16="http://schemas.microsoft.com/office/drawing/2014/main" id="{86C30FDA-D787-33A1-AE0D-BE411F43EE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1366" y="151879"/>
            <a:ext cx="2149716" cy="838749"/>
          </a:xfrm>
          <a:prstGeom prst="rect">
            <a:avLst/>
          </a:prstGeom>
        </p:spPr>
      </p:pic>
      <p:sp>
        <p:nvSpPr>
          <p:cNvPr id="24" name="Date Placeholder 3">
            <a:extLst>
              <a:ext uri="{FF2B5EF4-FFF2-40B4-BE49-F238E27FC236}">
                <a16:creationId xmlns:a16="http://schemas.microsoft.com/office/drawing/2014/main" id="{F692CC04-6689-53E4-41BC-B88F2534B4A7}"/>
              </a:ext>
            </a:extLst>
          </p:cNvPr>
          <p:cNvSpPr>
            <a:spLocks noGrp="1"/>
          </p:cNvSpPr>
          <p:nvPr>
            <p:ph type="dt" sz="half" idx="10"/>
          </p:nvPr>
        </p:nvSpPr>
        <p:spPr>
          <a:xfrm>
            <a:off x="220663" y="4772016"/>
            <a:ext cx="1800000" cy="180000"/>
          </a:xfrm>
          <a:prstGeom prst="rect">
            <a:avLst/>
          </a:prstGeom>
        </p:spPr>
        <p:txBody>
          <a:bodyPr lIns="0" tIns="0" rIns="0" bIns="0"/>
          <a:lstStyle>
            <a:lvl1pPr algn="l">
              <a:defRPr sz="1000" b="0" i="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25" name="object 9">
            <a:extLst>
              <a:ext uri="{FF2B5EF4-FFF2-40B4-BE49-F238E27FC236}">
                <a16:creationId xmlns:a16="http://schemas.microsoft.com/office/drawing/2014/main" id="{9A6A5ADE-88A5-5D9C-FB2B-10E8D9C0E930}"/>
              </a:ext>
            </a:extLst>
          </p:cNvPr>
          <p:cNvSpPr txBox="1"/>
          <p:nvPr userDrawn="1"/>
        </p:nvSpPr>
        <p:spPr>
          <a:xfrm>
            <a:off x="221310" y="6155342"/>
            <a:ext cx="3888000" cy="489182"/>
          </a:xfrm>
          <a:prstGeom prst="rect">
            <a:avLst/>
          </a:prstGeom>
        </p:spPr>
        <p:txBody>
          <a:bodyPr vert="horz" wrap="square" lIns="0" tIns="6931" rIns="0" bIns="0" rtlCol="0">
            <a:spAutoFit/>
          </a:bodyPr>
          <a:lstStyle/>
          <a:p>
            <a:pPr marL="0">
              <a:spcBef>
                <a:spcPts val="55"/>
              </a:spcBef>
            </a:pPr>
            <a:r>
              <a:rPr sz="1300" kern="1000" spc="10" baseline="0">
                <a:solidFill>
                  <a:schemeClr val="tx1"/>
                </a:solidFill>
                <a:latin typeface="+mn-lt"/>
                <a:cs typeface="Georgia"/>
              </a:rPr>
              <a:t>Sustainability is our business</a:t>
            </a:r>
          </a:p>
          <a:p>
            <a:pPr marL="0" indent="0">
              <a:spcBef>
                <a:spcPts val="1000"/>
              </a:spcBef>
              <a:tabLst/>
            </a:pPr>
            <a:r>
              <a:rPr lang="en-GB" sz="500" b="0" i="0" spc="0" baseline="0">
                <a:solidFill>
                  <a:schemeClr val="tx1"/>
                </a:solidFill>
                <a:latin typeface="Verdana" panose="020B0604030504040204" pitchFamily="34" charset="0"/>
                <a:ea typeface="Verdana" panose="020B0604030504040204" pitchFamily="34" charset="0"/>
                <a:cs typeface="Verdana" panose="020B0604030504040204" pitchFamily="34" charset="0"/>
              </a:rPr>
              <a:t>© Copyright 2023 by The ERM International Group Limited and/or its affiliates (‘ERM’). All rights reserved. No part of this work may be reproduced or transmitted in any form or by any means, without prior written permission of ERM.</a:t>
            </a:r>
          </a:p>
        </p:txBody>
      </p:sp>
      <p:sp>
        <p:nvSpPr>
          <p:cNvPr id="5" name="Text Placeholder 10">
            <a:extLst>
              <a:ext uri="{FF2B5EF4-FFF2-40B4-BE49-F238E27FC236}">
                <a16:creationId xmlns:a16="http://schemas.microsoft.com/office/drawing/2014/main" id="{7118F892-08D6-C831-9CEC-1FB9C53BFE99}"/>
              </a:ext>
            </a:extLst>
          </p:cNvPr>
          <p:cNvSpPr>
            <a:spLocks noGrp="1"/>
          </p:cNvSpPr>
          <p:nvPr>
            <p:ph type="body" sz="quarter" idx="15" hasCustomPrompt="1"/>
          </p:nvPr>
        </p:nvSpPr>
        <p:spPr>
          <a:xfrm>
            <a:off x="215900" y="2354316"/>
            <a:ext cx="5580000" cy="237181"/>
          </a:xfrm>
        </p:spPr>
        <p:txBody>
          <a:bodyPr wrap="square">
            <a:spAutoFit/>
          </a:bodyPr>
          <a:lstStyle>
            <a:lvl1pPr marL="0" indent="0">
              <a:buNone/>
              <a:defRPr sz="1500" cap="all"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spTree>
    <p:extLst>
      <p:ext uri="{BB962C8B-B14F-4D97-AF65-F5344CB8AC3E}">
        <p14:creationId xmlns:p14="http://schemas.microsoft.com/office/powerpoint/2010/main" val="79430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Fou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3744000" cy="720000"/>
          </a:xfrm>
        </p:spPr>
        <p:txBody>
          <a:bodyPr>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a:xfrm>
            <a:off x="1313999" y="6426000"/>
            <a:ext cx="2645901" cy="180000"/>
          </a:xfrm>
        </p:spPr>
        <p:txBody>
          <a:body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pic>
        <p:nvPicPr>
          <p:cNvPr id="7" name="Graphic 6">
            <a:extLst>
              <a:ext uri="{FF2B5EF4-FFF2-40B4-BE49-F238E27FC236}">
                <a16:creationId xmlns:a16="http://schemas.microsoft.com/office/drawing/2014/main" id="{5961E437-4C43-98D8-2A88-E57637C610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1" name="Text Placeholder 10">
            <a:extLst>
              <a:ext uri="{FF2B5EF4-FFF2-40B4-BE49-F238E27FC236}">
                <a16:creationId xmlns:a16="http://schemas.microsoft.com/office/drawing/2014/main" id="{9AC6BB79-E1F2-2868-DB18-8EF04F4DB66F}"/>
              </a:ext>
            </a:extLst>
          </p:cNvPr>
          <p:cNvSpPr>
            <a:spLocks noGrp="1"/>
          </p:cNvSpPr>
          <p:nvPr>
            <p:ph type="body" sz="quarter" idx="16"/>
          </p:nvPr>
        </p:nvSpPr>
        <p:spPr>
          <a:xfrm>
            <a:off x="215900" y="1512000"/>
            <a:ext cx="3744000"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3744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3" name="Picture Placeholder 7">
            <a:extLst>
              <a:ext uri="{FF2B5EF4-FFF2-40B4-BE49-F238E27FC236}">
                <a16:creationId xmlns:a16="http://schemas.microsoft.com/office/drawing/2014/main" id="{5639068E-C22B-B8FD-5920-151DDCCB344A}"/>
              </a:ext>
            </a:extLst>
          </p:cNvPr>
          <p:cNvSpPr>
            <a:spLocks noGrp="1"/>
          </p:cNvSpPr>
          <p:nvPr>
            <p:ph type="pic" sz="quarter" idx="18"/>
          </p:nvPr>
        </p:nvSpPr>
        <p:spPr>
          <a:xfrm>
            <a:off x="4191134" y="3429000"/>
            <a:ext cx="3992429" cy="3429000"/>
          </a:xfrm>
          <a:solidFill>
            <a:schemeClr val="bg1">
              <a:lumMod val="95000"/>
            </a:schemeClr>
          </a:solidFill>
        </p:spPr>
        <p:txBody>
          <a:bodyPr/>
          <a:lstStyle>
            <a:lvl1pPr marL="0" indent="0">
              <a:buNone/>
              <a:defRPr/>
            </a:lvl1pPr>
          </a:lstStyle>
          <a:p>
            <a:endParaRPr lang="en-GB"/>
          </a:p>
        </p:txBody>
      </p:sp>
      <p:sp>
        <p:nvSpPr>
          <p:cNvPr id="4" name="Picture Placeholder 7">
            <a:extLst>
              <a:ext uri="{FF2B5EF4-FFF2-40B4-BE49-F238E27FC236}">
                <a16:creationId xmlns:a16="http://schemas.microsoft.com/office/drawing/2014/main" id="{1226C5C8-C41E-0C38-7004-A1EB8A4E5817}"/>
              </a:ext>
            </a:extLst>
          </p:cNvPr>
          <p:cNvSpPr>
            <a:spLocks noGrp="1"/>
          </p:cNvSpPr>
          <p:nvPr>
            <p:ph type="pic" sz="quarter" idx="19"/>
          </p:nvPr>
        </p:nvSpPr>
        <p:spPr>
          <a:xfrm>
            <a:off x="8191567" y="3429000"/>
            <a:ext cx="4000433" cy="3429000"/>
          </a:xfrm>
          <a:solidFill>
            <a:schemeClr val="bg1">
              <a:lumMod val="95000"/>
            </a:schemeClr>
          </a:solidFill>
        </p:spPr>
        <p:txBody>
          <a:bodyPr/>
          <a:lstStyle>
            <a:lvl1pPr marL="0" indent="0">
              <a:buNone/>
              <a:defRPr/>
            </a:lvl1pPr>
          </a:lstStyle>
          <a:p>
            <a:endParaRPr lang="en-GB"/>
          </a:p>
        </p:txBody>
      </p:sp>
      <p:sp>
        <p:nvSpPr>
          <p:cNvPr id="10" name="Picture Placeholder 7">
            <a:extLst>
              <a:ext uri="{FF2B5EF4-FFF2-40B4-BE49-F238E27FC236}">
                <a16:creationId xmlns:a16="http://schemas.microsoft.com/office/drawing/2014/main" id="{7BA53E6C-89E2-FF8E-1ABF-A22CDBF621DD}"/>
              </a:ext>
            </a:extLst>
          </p:cNvPr>
          <p:cNvSpPr>
            <a:spLocks noGrp="1"/>
          </p:cNvSpPr>
          <p:nvPr>
            <p:ph type="pic" sz="quarter" idx="20"/>
          </p:nvPr>
        </p:nvSpPr>
        <p:spPr>
          <a:xfrm>
            <a:off x="4191134" y="0"/>
            <a:ext cx="3992429" cy="3429000"/>
          </a:xfrm>
          <a:solidFill>
            <a:schemeClr val="bg1">
              <a:lumMod val="95000"/>
            </a:schemeClr>
          </a:solidFill>
        </p:spPr>
        <p:txBody>
          <a:bodyPr/>
          <a:lstStyle>
            <a:lvl1pPr marL="0" indent="0">
              <a:buNone/>
              <a:defRPr/>
            </a:lvl1pPr>
          </a:lstStyle>
          <a:p>
            <a:endParaRPr lang="en-GB"/>
          </a:p>
        </p:txBody>
      </p:sp>
      <p:sp>
        <p:nvSpPr>
          <p:cNvPr id="13" name="Picture Placeholder 7">
            <a:extLst>
              <a:ext uri="{FF2B5EF4-FFF2-40B4-BE49-F238E27FC236}">
                <a16:creationId xmlns:a16="http://schemas.microsoft.com/office/drawing/2014/main" id="{C6C550CC-5B20-9126-C608-61DA9C5A64BC}"/>
              </a:ext>
            </a:extLst>
          </p:cNvPr>
          <p:cNvSpPr>
            <a:spLocks noGrp="1"/>
          </p:cNvSpPr>
          <p:nvPr>
            <p:ph type="pic" sz="quarter" idx="21"/>
          </p:nvPr>
        </p:nvSpPr>
        <p:spPr>
          <a:xfrm>
            <a:off x="8191567" y="0"/>
            <a:ext cx="4000433" cy="3429000"/>
          </a:xfr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3926621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63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F71426A-8DDA-C844-A546-31F3390F847E}"/>
              </a:ext>
            </a:extLst>
          </p:cNvPr>
          <p:cNvSpPr>
            <a:spLocks noGrp="1"/>
          </p:cNvSpPr>
          <p:nvPr>
            <p:ph type="pic" sz="quarter" idx="17"/>
          </p:nvPr>
        </p:nvSpPr>
        <p:spPr>
          <a:xfrm>
            <a:off x="0" y="1501774"/>
            <a:ext cx="12192000" cy="5356225"/>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3259480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Two Images">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F71426A-8DDA-C844-A546-31F3390F847E}"/>
              </a:ext>
            </a:extLst>
          </p:cNvPr>
          <p:cNvSpPr>
            <a:spLocks noGrp="1"/>
          </p:cNvSpPr>
          <p:nvPr>
            <p:ph type="pic" sz="quarter" idx="17"/>
          </p:nvPr>
        </p:nvSpPr>
        <p:spPr>
          <a:xfrm>
            <a:off x="6096000" y="1501775"/>
            <a:ext cx="6096000" cy="5356226"/>
          </a:xfrm>
          <a:solidFill>
            <a:schemeClr val="bg1">
              <a:lumMod val="95000"/>
            </a:schemeClr>
          </a:solidFill>
        </p:spPr>
        <p:txBody>
          <a:bodyPr/>
          <a:lstStyle>
            <a:lvl1pPr marL="0" indent="0">
              <a:buNone/>
              <a:defRPr/>
            </a:lvl1pPr>
          </a:lstStyle>
          <a:p>
            <a:endParaRPr lang="en-GB"/>
          </a:p>
        </p:txBody>
      </p:sp>
      <p:sp>
        <p:nvSpPr>
          <p:cNvPr id="10" name="Picture Placeholder 7">
            <a:extLst>
              <a:ext uri="{FF2B5EF4-FFF2-40B4-BE49-F238E27FC236}">
                <a16:creationId xmlns:a16="http://schemas.microsoft.com/office/drawing/2014/main" id="{C78ADD7D-421C-A11E-16C6-8F0AABCC93E0}"/>
              </a:ext>
            </a:extLst>
          </p:cNvPr>
          <p:cNvSpPr>
            <a:spLocks noGrp="1"/>
          </p:cNvSpPr>
          <p:nvPr>
            <p:ph type="pic" sz="quarter" idx="18"/>
          </p:nvPr>
        </p:nvSpPr>
        <p:spPr>
          <a:xfrm>
            <a:off x="0" y="1501775"/>
            <a:ext cx="6096000" cy="5356226"/>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1200" cy="720000"/>
          </a:xfrm>
        </p:spPr>
        <p:txBody>
          <a:bodyPr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4093258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 image">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6C6DA110-A830-6F96-396F-E888CF014DAA}"/>
              </a:ext>
            </a:extLst>
          </p:cNvPr>
          <p:cNvSpPr>
            <a:spLocks noGrp="1"/>
          </p:cNvSpPr>
          <p:nvPr>
            <p:ph type="pic" sz="quarter" idx="17"/>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5580000" cy="720000"/>
          </a:xfrm>
        </p:spPr>
        <p:txBody>
          <a:bodyPr>
            <a:spAutoFit/>
          </a:bodyPr>
          <a:lstStyle/>
          <a:p>
            <a:r>
              <a:rPr lang="en-US"/>
              <a:t>Title</a:t>
            </a:r>
            <a:endParaRPr lang="en-GB"/>
          </a:p>
        </p:txBody>
      </p:sp>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pic>
        <p:nvPicPr>
          <p:cNvPr id="7" name="Graphic 6">
            <a:extLst>
              <a:ext uri="{FF2B5EF4-FFF2-40B4-BE49-F238E27FC236}">
                <a16:creationId xmlns:a16="http://schemas.microsoft.com/office/drawing/2014/main" id="{5961E437-4C43-98D8-2A88-E57637C610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5580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8" name="Text Placeholder 12">
            <a:extLst>
              <a:ext uri="{FF2B5EF4-FFF2-40B4-BE49-F238E27FC236}">
                <a16:creationId xmlns:a16="http://schemas.microsoft.com/office/drawing/2014/main" id="{5190C7E3-4562-032F-9FF6-B7F9C3C775DD}"/>
              </a:ext>
            </a:extLst>
          </p:cNvPr>
          <p:cNvSpPr>
            <a:spLocks noGrp="1"/>
          </p:cNvSpPr>
          <p:nvPr>
            <p:ph type="body" sz="quarter" idx="16" hasCustomPrompt="1"/>
          </p:nvPr>
        </p:nvSpPr>
        <p:spPr>
          <a:xfrm>
            <a:off x="215900" y="1512000"/>
            <a:ext cx="5579999" cy="4680000"/>
          </a:xfrm>
        </p:spPr>
        <p:txBody>
          <a:bodyPr anchor="t" anchorCtr="0"/>
          <a:lstStyle>
            <a:lvl1pPr marL="0" indent="0" algn="l">
              <a:lnSpc>
                <a:spcPct val="110000"/>
              </a:lnSpc>
              <a:spcBef>
                <a:spcPts val="0"/>
              </a:spcBef>
              <a:buNone/>
              <a:defRPr sz="2400">
                <a:solidFill>
                  <a:schemeClr val="accent1"/>
                </a:solidFill>
              </a:defRPr>
            </a:lvl1pPr>
            <a:lvl2pPr marL="0" indent="0" algn="l">
              <a:lnSpc>
                <a:spcPct val="110000"/>
              </a:lnSpc>
              <a:spcBef>
                <a:spcPts val="2000"/>
              </a:spcBef>
              <a:buNone/>
              <a:defRPr sz="2000" b="1"/>
            </a:lvl2pPr>
            <a:lvl3pPr marL="0" indent="0" algn="l">
              <a:spcBef>
                <a:spcPts val="0"/>
              </a:spcBef>
              <a:buNone/>
              <a:defRPr sz="2000"/>
            </a:lvl3pPr>
            <a:lvl4pPr algn="ctr">
              <a:defRPr/>
            </a:lvl4pPr>
            <a:lvl5pPr algn="ctr">
              <a:defRPr/>
            </a:lvl5pPr>
          </a:lstStyle>
          <a:p>
            <a:pPr lvl="0"/>
            <a:r>
              <a:rPr lang="en-GB"/>
              <a:t>Quote text</a:t>
            </a:r>
          </a:p>
          <a:p>
            <a:pPr lvl="1"/>
            <a:r>
              <a:rPr lang="en-GB"/>
              <a:t>Second level</a:t>
            </a:r>
          </a:p>
          <a:p>
            <a:pPr lvl="2"/>
            <a:r>
              <a:rPr lang="en-GB"/>
              <a:t>Third level</a:t>
            </a:r>
          </a:p>
        </p:txBody>
      </p:sp>
    </p:spTree>
    <p:extLst>
      <p:ext uri="{BB962C8B-B14F-4D97-AF65-F5344CB8AC3E}">
        <p14:creationId xmlns:p14="http://schemas.microsoft.com/office/powerpoint/2010/main" val="227837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946" userDrawn="1">
          <p15:clr>
            <a:srgbClr val="FBAE40"/>
          </p15:clr>
        </p15:guide>
        <p15:guide id="3"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 Ligh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3" name="Graphic 2">
            <a:extLst>
              <a:ext uri="{FF2B5EF4-FFF2-40B4-BE49-F238E27FC236}">
                <a16:creationId xmlns:a16="http://schemas.microsoft.com/office/drawing/2014/main" id="{D63A8B26-65B5-ADC0-AFFD-53E4D22456E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3" name="Text Placeholder 12">
            <a:extLst>
              <a:ext uri="{FF2B5EF4-FFF2-40B4-BE49-F238E27FC236}">
                <a16:creationId xmlns:a16="http://schemas.microsoft.com/office/drawing/2014/main" id="{A30DAF6A-464C-4B41-9FA5-6FEBB8FF6858}"/>
              </a:ext>
            </a:extLst>
          </p:cNvPr>
          <p:cNvSpPr>
            <a:spLocks noGrp="1"/>
          </p:cNvSpPr>
          <p:nvPr>
            <p:ph type="body" sz="quarter" idx="16"/>
          </p:nvPr>
        </p:nvSpPr>
        <p:spPr>
          <a:xfrm>
            <a:off x="215900" y="1566863"/>
            <a:ext cx="11760200" cy="4122737"/>
          </a:xfrm>
        </p:spPr>
        <p:txBody>
          <a:bodyPr anchor="ctr"/>
          <a:lstStyle>
            <a:lvl1pPr marL="0" indent="0" algn="ctr">
              <a:lnSpc>
                <a:spcPct val="110000"/>
              </a:lnSpc>
              <a:spcBef>
                <a:spcPts val="0"/>
              </a:spcBef>
              <a:buNone/>
              <a:defRPr sz="2400"/>
            </a:lvl1pPr>
            <a:lvl2pPr marL="0" indent="0" algn="ctr">
              <a:lnSpc>
                <a:spcPct val="110000"/>
              </a:lnSpc>
              <a:spcBef>
                <a:spcPts val="2000"/>
              </a:spcBef>
              <a:buNone/>
              <a:defRPr sz="2400" b="1"/>
            </a:lvl2pPr>
            <a:lvl3pPr marL="0" indent="0" algn="ctr">
              <a:spcBef>
                <a:spcPts val="0"/>
              </a:spcBef>
              <a:buNone/>
              <a:defRPr sz="2400"/>
            </a:lvl3pPr>
            <a:lvl4pPr algn="ctr">
              <a:defRPr/>
            </a:lvl4pPr>
            <a:lvl5pPr algn="ctr">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64295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Mint">
    <p:bg>
      <p:bgPr>
        <a:solidFill>
          <a:srgbClr val="00FFB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3" name="Graphic 2">
            <a:extLst>
              <a:ext uri="{FF2B5EF4-FFF2-40B4-BE49-F238E27FC236}">
                <a16:creationId xmlns:a16="http://schemas.microsoft.com/office/drawing/2014/main" id="{D63A8B26-65B5-ADC0-AFFD-53E4D22456E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3" name="Text Placeholder 12">
            <a:extLst>
              <a:ext uri="{FF2B5EF4-FFF2-40B4-BE49-F238E27FC236}">
                <a16:creationId xmlns:a16="http://schemas.microsoft.com/office/drawing/2014/main" id="{A30DAF6A-464C-4B41-9FA5-6FEBB8FF6858}"/>
              </a:ext>
            </a:extLst>
          </p:cNvPr>
          <p:cNvSpPr>
            <a:spLocks noGrp="1"/>
          </p:cNvSpPr>
          <p:nvPr>
            <p:ph type="body" sz="quarter" idx="16"/>
          </p:nvPr>
        </p:nvSpPr>
        <p:spPr>
          <a:xfrm>
            <a:off x="215900" y="1566863"/>
            <a:ext cx="11760200" cy="4122737"/>
          </a:xfrm>
        </p:spPr>
        <p:txBody>
          <a:bodyPr anchor="ctr"/>
          <a:lstStyle>
            <a:lvl1pPr marL="0" indent="0" algn="ctr">
              <a:lnSpc>
                <a:spcPct val="110000"/>
              </a:lnSpc>
              <a:spcBef>
                <a:spcPts val="0"/>
              </a:spcBef>
              <a:buNone/>
              <a:defRPr sz="2400"/>
            </a:lvl1pPr>
            <a:lvl2pPr marL="0" indent="0" algn="ctr">
              <a:lnSpc>
                <a:spcPct val="110000"/>
              </a:lnSpc>
              <a:spcBef>
                <a:spcPts val="2000"/>
              </a:spcBef>
              <a:buNone/>
              <a:defRPr sz="2400" b="1"/>
            </a:lvl2pPr>
            <a:lvl3pPr marL="0" indent="0" algn="ctr">
              <a:spcBef>
                <a:spcPts val="0"/>
              </a:spcBef>
              <a:buNone/>
              <a:defRPr sz="2400"/>
            </a:lvl3pPr>
            <a:lvl4pPr algn="ctr">
              <a:defRPr/>
            </a:lvl4pPr>
            <a:lvl5pPr algn="ctr">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169228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17DEF31-A8CE-4DB5-300E-6E448600507A}"/>
              </a:ext>
            </a:extLst>
          </p:cNvPr>
          <p:cNvSpPr>
            <a:spLocks noGrp="1"/>
          </p:cNvSpPr>
          <p:nvPr>
            <p:ph type="ftr" sz="quarter" idx="11"/>
          </p:nvPr>
        </p:nvSpPr>
        <p:spPr/>
        <p:txBody>
          <a:bodyPr/>
          <a:lstStyle>
            <a:lvl1pPr>
              <a:defRPr>
                <a:solidFill>
                  <a:schemeClr val="bg1"/>
                </a:solidFill>
              </a:defRPr>
            </a:lvl1p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0B33B7BA-687F-545E-6132-C08F424DB218}"/>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pic>
        <p:nvPicPr>
          <p:cNvPr id="3" name="Graphic 2">
            <a:extLst>
              <a:ext uri="{FF2B5EF4-FFF2-40B4-BE49-F238E27FC236}">
                <a16:creationId xmlns:a16="http://schemas.microsoft.com/office/drawing/2014/main" id="{2AD23F35-C60A-5FD3-7D1B-FB9A6C1717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7" name="Title 1">
            <a:extLst>
              <a:ext uri="{FF2B5EF4-FFF2-40B4-BE49-F238E27FC236}">
                <a16:creationId xmlns:a16="http://schemas.microsoft.com/office/drawing/2014/main" id="{8CC54858-286D-0FAE-56FC-0A28D07083A4}"/>
              </a:ext>
            </a:extLst>
          </p:cNvPr>
          <p:cNvSpPr>
            <a:spLocks noGrp="1"/>
          </p:cNvSpPr>
          <p:nvPr>
            <p:ph type="title" hasCustomPrompt="1"/>
          </p:nvPr>
        </p:nvSpPr>
        <p:spPr>
          <a:xfrm>
            <a:off x="216000" y="3167494"/>
            <a:ext cx="10515600" cy="1038745"/>
          </a:xfrm>
        </p:spPr>
        <p:txBody>
          <a:bodyPr anchor="b"/>
          <a:lstStyle>
            <a:lvl1pPr>
              <a:defRPr sz="7500" b="0" spc="100" baseline="0">
                <a:solidFill>
                  <a:schemeClr val="bg1"/>
                </a:solidFill>
              </a:defRPr>
            </a:lvl1pPr>
          </a:lstStyle>
          <a:p>
            <a:r>
              <a:rPr lang="en-US"/>
              <a:t>Divider title</a:t>
            </a:r>
            <a:endParaRPr lang="en-GB"/>
          </a:p>
        </p:txBody>
      </p:sp>
      <p:sp>
        <p:nvSpPr>
          <p:cNvPr id="8" name="Subtitle 2">
            <a:extLst>
              <a:ext uri="{FF2B5EF4-FFF2-40B4-BE49-F238E27FC236}">
                <a16:creationId xmlns:a16="http://schemas.microsoft.com/office/drawing/2014/main" id="{19441387-A40C-960D-A4C2-5E3FE34C93C7}"/>
              </a:ext>
            </a:extLst>
          </p:cNvPr>
          <p:cNvSpPr>
            <a:spLocks noGrp="1"/>
          </p:cNvSpPr>
          <p:nvPr>
            <p:ph type="subTitle" idx="1" hasCustomPrompt="1"/>
          </p:nvPr>
        </p:nvSpPr>
        <p:spPr>
          <a:xfrm>
            <a:off x="221311" y="4284000"/>
            <a:ext cx="7560000" cy="237244"/>
          </a:xfrm>
        </p:spPr>
        <p:txBody>
          <a:bodyPr>
            <a:spAutoFit/>
          </a:bodyPr>
          <a:lstStyle>
            <a:lvl1pPr marL="0" indent="0" algn="l">
              <a:buNone/>
              <a:defRPr sz="15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endParaRPr lang="en-GB"/>
          </a:p>
        </p:txBody>
      </p:sp>
    </p:spTree>
    <p:extLst>
      <p:ext uri="{BB962C8B-B14F-4D97-AF65-F5344CB8AC3E}">
        <p14:creationId xmlns:p14="http://schemas.microsoft.com/office/powerpoint/2010/main" val="28210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 Mint">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17DEF31-A8CE-4DB5-300E-6E448600507A}"/>
              </a:ext>
            </a:extLst>
          </p:cNvPr>
          <p:cNvSpPr>
            <a:spLocks noGrp="1"/>
          </p:cNvSpPr>
          <p:nvPr>
            <p:ph type="ftr" sz="quarter" idx="11"/>
          </p:nvPr>
        </p:nvSpPr>
        <p:spPr/>
        <p:txBody>
          <a:bodyPr/>
          <a:lstStyle>
            <a:lvl1pPr>
              <a:defRPr>
                <a:solidFill>
                  <a:schemeClr val="tx1"/>
                </a:solidFill>
              </a:defRPr>
            </a:lvl1p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0B33B7BA-687F-545E-6132-C08F424DB218}"/>
              </a:ext>
            </a:extLst>
          </p:cNvPr>
          <p:cNvSpPr>
            <a:spLocks noGrp="1"/>
          </p:cNvSpPr>
          <p:nvPr>
            <p:ph type="sldNum" sz="quarter" idx="12"/>
          </p:nvPr>
        </p:nvSpPr>
        <p:spPr/>
        <p:txBody>
          <a:bodyPr/>
          <a:lstStyle>
            <a:lvl1pPr>
              <a:defRPr>
                <a:solidFill>
                  <a:schemeClr val="tx1"/>
                </a:solidFill>
              </a:defRPr>
            </a:lvl1pPr>
          </a:lstStyle>
          <a:p>
            <a:fld id="{3954854E-1B22-401C-B4EE-1698A89C07E3}" type="slidenum">
              <a:rPr lang="en-GB" smtClean="0"/>
              <a:pPr/>
              <a:t>‹#›</a:t>
            </a:fld>
            <a:endParaRPr lang="en-GB"/>
          </a:p>
        </p:txBody>
      </p:sp>
      <p:sp>
        <p:nvSpPr>
          <p:cNvPr id="7" name="Title 1">
            <a:extLst>
              <a:ext uri="{FF2B5EF4-FFF2-40B4-BE49-F238E27FC236}">
                <a16:creationId xmlns:a16="http://schemas.microsoft.com/office/drawing/2014/main" id="{8CC54858-286D-0FAE-56FC-0A28D07083A4}"/>
              </a:ext>
            </a:extLst>
          </p:cNvPr>
          <p:cNvSpPr>
            <a:spLocks noGrp="1"/>
          </p:cNvSpPr>
          <p:nvPr>
            <p:ph type="title" hasCustomPrompt="1"/>
          </p:nvPr>
        </p:nvSpPr>
        <p:spPr>
          <a:xfrm>
            <a:off x="216000" y="3167494"/>
            <a:ext cx="10515600" cy="1038745"/>
          </a:xfrm>
        </p:spPr>
        <p:txBody>
          <a:bodyPr anchor="b"/>
          <a:lstStyle>
            <a:lvl1pPr>
              <a:defRPr sz="7500" b="0" spc="100" baseline="0">
                <a:solidFill>
                  <a:schemeClr val="tx1"/>
                </a:solidFill>
              </a:defRPr>
            </a:lvl1pPr>
          </a:lstStyle>
          <a:p>
            <a:r>
              <a:rPr lang="en-US"/>
              <a:t>Divider title</a:t>
            </a:r>
            <a:endParaRPr lang="en-GB"/>
          </a:p>
        </p:txBody>
      </p:sp>
      <p:sp>
        <p:nvSpPr>
          <p:cNvPr id="8" name="Subtitle 2">
            <a:extLst>
              <a:ext uri="{FF2B5EF4-FFF2-40B4-BE49-F238E27FC236}">
                <a16:creationId xmlns:a16="http://schemas.microsoft.com/office/drawing/2014/main" id="{19441387-A40C-960D-A4C2-5E3FE34C93C7}"/>
              </a:ext>
            </a:extLst>
          </p:cNvPr>
          <p:cNvSpPr>
            <a:spLocks noGrp="1"/>
          </p:cNvSpPr>
          <p:nvPr>
            <p:ph type="subTitle" idx="1" hasCustomPrompt="1"/>
          </p:nvPr>
        </p:nvSpPr>
        <p:spPr>
          <a:xfrm>
            <a:off x="221311" y="4284000"/>
            <a:ext cx="7560000" cy="237244"/>
          </a:xfrm>
        </p:spPr>
        <p:txBody>
          <a:bodyPr>
            <a:spAutoFit/>
          </a:bodyPr>
          <a:lstStyle>
            <a:lvl1pPr marL="0" indent="0" algn="l">
              <a:buNone/>
              <a:defRPr sz="15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endParaRPr lang="en-GB"/>
          </a:p>
        </p:txBody>
      </p:sp>
      <p:pic>
        <p:nvPicPr>
          <p:cNvPr id="2" name="Graphic 1">
            <a:extLst>
              <a:ext uri="{FF2B5EF4-FFF2-40B4-BE49-F238E27FC236}">
                <a16:creationId xmlns:a16="http://schemas.microsoft.com/office/drawing/2014/main" id="{763B3703-3CB3-458E-3454-75CAED81533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2856660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Sage">
    <p:bg>
      <p:bgPr>
        <a:solidFill>
          <a:schemeClr val="accent4"/>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17DEF31-A8CE-4DB5-300E-6E448600507A}"/>
              </a:ext>
            </a:extLst>
          </p:cNvPr>
          <p:cNvSpPr>
            <a:spLocks noGrp="1"/>
          </p:cNvSpPr>
          <p:nvPr>
            <p:ph type="ftr" sz="quarter" idx="11"/>
          </p:nvPr>
        </p:nvSpPr>
        <p:spPr/>
        <p:txBody>
          <a:bodyPr/>
          <a:lstStyle>
            <a:lvl1pPr>
              <a:defRPr>
                <a:solidFill>
                  <a:schemeClr val="tx1"/>
                </a:solidFill>
              </a:defRPr>
            </a:lvl1p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0B33B7BA-687F-545E-6132-C08F424DB218}"/>
              </a:ext>
            </a:extLst>
          </p:cNvPr>
          <p:cNvSpPr>
            <a:spLocks noGrp="1"/>
          </p:cNvSpPr>
          <p:nvPr>
            <p:ph type="sldNum" sz="quarter" idx="12"/>
          </p:nvPr>
        </p:nvSpPr>
        <p:spPr/>
        <p:txBody>
          <a:bodyPr/>
          <a:lstStyle>
            <a:lvl1pPr>
              <a:defRPr>
                <a:solidFill>
                  <a:schemeClr val="tx1"/>
                </a:solidFill>
              </a:defRPr>
            </a:lvl1pPr>
          </a:lstStyle>
          <a:p>
            <a:fld id="{3954854E-1B22-401C-B4EE-1698A89C07E3}" type="slidenum">
              <a:rPr lang="en-GB" smtClean="0"/>
              <a:pPr/>
              <a:t>‹#›</a:t>
            </a:fld>
            <a:endParaRPr lang="en-GB"/>
          </a:p>
        </p:txBody>
      </p:sp>
      <p:sp>
        <p:nvSpPr>
          <p:cNvPr id="7" name="Title 1">
            <a:extLst>
              <a:ext uri="{FF2B5EF4-FFF2-40B4-BE49-F238E27FC236}">
                <a16:creationId xmlns:a16="http://schemas.microsoft.com/office/drawing/2014/main" id="{8CC54858-286D-0FAE-56FC-0A28D07083A4}"/>
              </a:ext>
            </a:extLst>
          </p:cNvPr>
          <p:cNvSpPr>
            <a:spLocks noGrp="1"/>
          </p:cNvSpPr>
          <p:nvPr>
            <p:ph type="title" hasCustomPrompt="1"/>
          </p:nvPr>
        </p:nvSpPr>
        <p:spPr>
          <a:xfrm>
            <a:off x="216000" y="3167494"/>
            <a:ext cx="10515600" cy="1038745"/>
          </a:xfrm>
        </p:spPr>
        <p:txBody>
          <a:bodyPr anchor="b"/>
          <a:lstStyle>
            <a:lvl1pPr>
              <a:defRPr sz="7500" b="0" spc="100" baseline="0">
                <a:solidFill>
                  <a:schemeClr val="tx1"/>
                </a:solidFill>
              </a:defRPr>
            </a:lvl1pPr>
          </a:lstStyle>
          <a:p>
            <a:r>
              <a:rPr lang="en-US"/>
              <a:t>Divider title</a:t>
            </a:r>
            <a:endParaRPr lang="en-GB"/>
          </a:p>
        </p:txBody>
      </p:sp>
      <p:sp>
        <p:nvSpPr>
          <p:cNvPr id="8" name="Subtitle 2">
            <a:extLst>
              <a:ext uri="{FF2B5EF4-FFF2-40B4-BE49-F238E27FC236}">
                <a16:creationId xmlns:a16="http://schemas.microsoft.com/office/drawing/2014/main" id="{19441387-A40C-960D-A4C2-5E3FE34C93C7}"/>
              </a:ext>
            </a:extLst>
          </p:cNvPr>
          <p:cNvSpPr>
            <a:spLocks noGrp="1"/>
          </p:cNvSpPr>
          <p:nvPr>
            <p:ph type="subTitle" idx="1" hasCustomPrompt="1"/>
          </p:nvPr>
        </p:nvSpPr>
        <p:spPr>
          <a:xfrm>
            <a:off x="221311" y="4284000"/>
            <a:ext cx="7560000" cy="237244"/>
          </a:xfrm>
        </p:spPr>
        <p:txBody>
          <a:bodyPr>
            <a:spAutoFit/>
          </a:bodyPr>
          <a:lstStyle>
            <a:lvl1pPr marL="0" indent="0" algn="l">
              <a:buNone/>
              <a:defRPr sz="15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endParaRPr lang="en-GB"/>
          </a:p>
        </p:txBody>
      </p:sp>
      <p:pic>
        <p:nvPicPr>
          <p:cNvPr id="2" name="Graphic 1">
            <a:extLst>
              <a:ext uri="{FF2B5EF4-FFF2-40B4-BE49-F238E27FC236}">
                <a16:creationId xmlns:a16="http://schemas.microsoft.com/office/drawing/2014/main" id="{763B3703-3CB3-458E-3454-75CAED81533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3628576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 1/2 Image">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4D22B40-A452-0BE3-5671-990838D99D63}"/>
              </a:ext>
            </a:extLst>
          </p:cNvPr>
          <p:cNvSpPr>
            <a:spLocks noGrp="1"/>
          </p:cNvSpPr>
          <p:nvPr>
            <p:ph type="pic" sz="quarter" idx="13"/>
          </p:nvPr>
        </p:nvSpPr>
        <p:spPr>
          <a:xfrm>
            <a:off x="6096000" y="0"/>
            <a:ext cx="6096000" cy="6858000"/>
          </a:xfrm>
          <a:solidFill>
            <a:schemeClr val="accent5"/>
          </a:solidFill>
        </p:spPr>
        <p:txBody>
          <a:bodyPr/>
          <a:lstStyle/>
          <a:p>
            <a:endParaRPr lang="en-US"/>
          </a:p>
        </p:txBody>
      </p:sp>
      <p:sp>
        <p:nvSpPr>
          <p:cNvPr id="5" name="Footer Placeholder 4">
            <a:extLst>
              <a:ext uri="{FF2B5EF4-FFF2-40B4-BE49-F238E27FC236}">
                <a16:creationId xmlns:a16="http://schemas.microsoft.com/office/drawing/2014/main" id="{017DEF31-A8CE-4DB5-300E-6E448600507A}"/>
              </a:ext>
            </a:extLst>
          </p:cNvPr>
          <p:cNvSpPr>
            <a:spLocks noGrp="1"/>
          </p:cNvSpPr>
          <p:nvPr>
            <p:ph type="ftr" sz="quarter" idx="11"/>
          </p:nvPr>
        </p:nvSpPr>
        <p:spPr/>
        <p:txBody>
          <a:bodyPr/>
          <a:lstStyle>
            <a:lvl1pPr>
              <a:defRPr>
                <a:solidFill>
                  <a:schemeClr val="bg1"/>
                </a:solidFill>
              </a:defRPr>
            </a:lvl1p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0B33B7BA-687F-545E-6132-C08F424DB218}"/>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4" name="Title 1">
            <a:extLst>
              <a:ext uri="{FF2B5EF4-FFF2-40B4-BE49-F238E27FC236}">
                <a16:creationId xmlns:a16="http://schemas.microsoft.com/office/drawing/2014/main" id="{88FBB10A-FF0C-5828-3B38-B73DD31F0C93}"/>
              </a:ext>
            </a:extLst>
          </p:cNvPr>
          <p:cNvSpPr>
            <a:spLocks noGrp="1"/>
          </p:cNvSpPr>
          <p:nvPr>
            <p:ph type="title" hasCustomPrompt="1"/>
          </p:nvPr>
        </p:nvSpPr>
        <p:spPr>
          <a:xfrm>
            <a:off x="216000" y="3167494"/>
            <a:ext cx="5678832" cy="1038745"/>
          </a:xfrm>
        </p:spPr>
        <p:txBody>
          <a:bodyPr anchor="b"/>
          <a:lstStyle>
            <a:lvl1pPr>
              <a:defRPr sz="7500" b="0" spc="100" baseline="0">
                <a:solidFill>
                  <a:schemeClr val="bg1"/>
                </a:solidFill>
              </a:defRPr>
            </a:lvl1pPr>
          </a:lstStyle>
          <a:p>
            <a:r>
              <a:rPr lang="en-US"/>
              <a:t>Divider title</a:t>
            </a:r>
            <a:endParaRPr lang="en-GB"/>
          </a:p>
        </p:txBody>
      </p:sp>
      <p:sp>
        <p:nvSpPr>
          <p:cNvPr id="7" name="Subtitle 2">
            <a:extLst>
              <a:ext uri="{FF2B5EF4-FFF2-40B4-BE49-F238E27FC236}">
                <a16:creationId xmlns:a16="http://schemas.microsoft.com/office/drawing/2014/main" id="{35461D2F-BFB2-6F37-26E2-6A410868AC1E}"/>
              </a:ext>
            </a:extLst>
          </p:cNvPr>
          <p:cNvSpPr>
            <a:spLocks noGrp="1"/>
          </p:cNvSpPr>
          <p:nvPr>
            <p:ph type="subTitle" idx="1" hasCustomPrompt="1"/>
          </p:nvPr>
        </p:nvSpPr>
        <p:spPr>
          <a:xfrm>
            <a:off x="221311" y="4284000"/>
            <a:ext cx="5673521" cy="237244"/>
          </a:xfrm>
        </p:spPr>
        <p:txBody>
          <a:bodyPr wrap="square" anchor="t">
            <a:spAutoFit/>
          </a:bodyPr>
          <a:lstStyle>
            <a:lvl1pPr marL="0" indent="0" algn="l">
              <a:buNone/>
              <a:defRPr sz="15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endParaRPr lang="en-GB"/>
          </a:p>
        </p:txBody>
      </p:sp>
      <p:pic>
        <p:nvPicPr>
          <p:cNvPr id="9" name="Graphic 8">
            <a:extLst>
              <a:ext uri="{FF2B5EF4-FFF2-40B4-BE49-F238E27FC236}">
                <a16:creationId xmlns:a16="http://schemas.microsoft.com/office/drawing/2014/main" id="{B40C86AB-9971-E01B-79EF-7D32FDB56E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986963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Image - Mint">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3F6531-A2E7-573A-09FB-BE2727668182}"/>
              </a:ext>
            </a:extLst>
          </p:cNvPr>
          <p:cNvSpPr>
            <a:spLocks noGrp="1"/>
          </p:cNvSpPr>
          <p:nvPr>
            <p:ph type="pic" sz="quarter" idx="14"/>
          </p:nvPr>
        </p:nvSpPr>
        <p:spPr>
          <a:xfrm>
            <a:off x="6096000" y="0"/>
            <a:ext cx="60960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8" y="2700000"/>
            <a:ext cx="5580000" cy="1384995"/>
          </a:xfrm>
        </p:spPr>
        <p:txBody>
          <a:bodyPr anchor="b"/>
          <a:lstStyle>
            <a:lvl1pPr algn="l">
              <a:lnSpc>
                <a:spcPct val="90000"/>
              </a:lnSpc>
              <a:defRPr sz="5000" b="0" spc="120" baseline="0">
                <a:solidFill>
                  <a:schemeClr val="tx1"/>
                </a:solidFill>
              </a:defRPr>
            </a:lvl1pPr>
          </a:lstStyle>
          <a:p>
            <a:r>
              <a:rPr lang="en-US"/>
              <a:t>Title slide with one or two lines</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1" y="4284000"/>
            <a:ext cx="5580000" cy="158120"/>
          </a:xfrm>
        </p:spPr>
        <p:txBody>
          <a:bodyPr wrap="square" anchor="t">
            <a:spAutoFit/>
          </a:bodyPr>
          <a:lstStyle>
            <a:lvl1pPr marL="0" indent="0" algn="l">
              <a:buNone/>
              <a:defRPr sz="10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4" y="4500000"/>
            <a:ext cx="5580000" cy="158120"/>
          </a:xfrm>
        </p:spPr>
        <p:txBody>
          <a:bodyPr>
            <a:spAutoFit/>
          </a:bodyPr>
          <a:lstStyle>
            <a:lvl1pPr marL="0" indent="0">
              <a:buNone/>
              <a:defRPr sz="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pic>
        <p:nvPicPr>
          <p:cNvPr id="23" name="Graphic 22">
            <a:extLst>
              <a:ext uri="{FF2B5EF4-FFF2-40B4-BE49-F238E27FC236}">
                <a16:creationId xmlns:a16="http://schemas.microsoft.com/office/drawing/2014/main" id="{86C30FDA-D787-33A1-AE0D-BE411F43EE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1366" y="151879"/>
            <a:ext cx="2149716" cy="838749"/>
          </a:xfrm>
          <a:prstGeom prst="rect">
            <a:avLst/>
          </a:prstGeom>
        </p:spPr>
      </p:pic>
      <p:sp>
        <p:nvSpPr>
          <p:cNvPr id="24" name="Date Placeholder 3">
            <a:extLst>
              <a:ext uri="{FF2B5EF4-FFF2-40B4-BE49-F238E27FC236}">
                <a16:creationId xmlns:a16="http://schemas.microsoft.com/office/drawing/2014/main" id="{F692CC04-6689-53E4-41BC-B88F2534B4A7}"/>
              </a:ext>
            </a:extLst>
          </p:cNvPr>
          <p:cNvSpPr>
            <a:spLocks noGrp="1"/>
          </p:cNvSpPr>
          <p:nvPr>
            <p:ph type="dt" sz="half" idx="10"/>
          </p:nvPr>
        </p:nvSpPr>
        <p:spPr>
          <a:xfrm>
            <a:off x="220663" y="4772016"/>
            <a:ext cx="1800000" cy="180000"/>
          </a:xfrm>
          <a:prstGeom prst="rect">
            <a:avLst/>
          </a:prstGeom>
        </p:spPr>
        <p:txBody>
          <a:bodyPr lIns="0" tIns="0" rIns="0" bIns="0"/>
          <a:lstStyle>
            <a:lvl1pPr algn="l">
              <a:defRPr sz="1000" b="0" i="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25" name="object 9">
            <a:extLst>
              <a:ext uri="{FF2B5EF4-FFF2-40B4-BE49-F238E27FC236}">
                <a16:creationId xmlns:a16="http://schemas.microsoft.com/office/drawing/2014/main" id="{9A6A5ADE-88A5-5D9C-FB2B-10E8D9C0E930}"/>
              </a:ext>
            </a:extLst>
          </p:cNvPr>
          <p:cNvSpPr txBox="1"/>
          <p:nvPr userDrawn="1"/>
        </p:nvSpPr>
        <p:spPr>
          <a:xfrm>
            <a:off x="221310" y="6155342"/>
            <a:ext cx="3888000" cy="489182"/>
          </a:xfrm>
          <a:prstGeom prst="rect">
            <a:avLst/>
          </a:prstGeom>
        </p:spPr>
        <p:txBody>
          <a:bodyPr vert="horz" wrap="square" lIns="0" tIns="6931" rIns="0" bIns="0" rtlCol="0">
            <a:spAutoFit/>
          </a:bodyPr>
          <a:lstStyle/>
          <a:p>
            <a:pPr marL="0">
              <a:spcBef>
                <a:spcPts val="55"/>
              </a:spcBef>
            </a:pPr>
            <a:r>
              <a:rPr sz="1300" kern="1000" spc="10" baseline="0">
                <a:solidFill>
                  <a:schemeClr val="tx1"/>
                </a:solidFill>
                <a:latin typeface="+mn-lt"/>
                <a:cs typeface="Georgia"/>
              </a:rPr>
              <a:t>Sustainability is our business</a:t>
            </a:r>
          </a:p>
          <a:p>
            <a:pPr marL="0" indent="0">
              <a:spcBef>
                <a:spcPts val="1000"/>
              </a:spcBef>
              <a:tabLst/>
            </a:pPr>
            <a:r>
              <a:rPr lang="en-GB" sz="500" b="0" i="0" spc="0" baseline="0">
                <a:solidFill>
                  <a:schemeClr val="tx1"/>
                </a:solidFill>
                <a:latin typeface="Verdana" panose="020B0604030504040204" pitchFamily="34" charset="0"/>
                <a:ea typeface="Verdana" panose="020B0604030504040204" pitchFamily="34" charset="0"/>
                <a:cs typeface="Verdana" panose="020B0604030504040204" pitchFamily="34" charset="0"/>
              </a:rPr>
              <a:t>© Copyright 2023 by The ERM International Group Limited and/or its affiliates (‘ERM’). All rights reserved. No part of this work may be reproduced or transmitted in any form or by any means, without prior written permission of ERM.</a:t>
            </a:r>
          </a:p>
        </p:txBody>
      </p:sp>
      <p:sp>
        <p:nvSpPr>
          <p:cNvPr id="5" name="Text Placeholder 10">
            <a:extLst>
              <a:ext uri="{FF2B5EF4-FFF2-40B4-BE49-F238E27FC236}">
                <a16:creationId xmlns:a16="http://schemas.microsoft.com/office/drawing/2014/main" id="{7118F892-08D6-C831-9CEC-1FB9C53BFE99}"/>
              </a:ext>
            </a:extLst>
          </p:cNvPr>
          <p:cNvSpPr>
            <a:spLocks noGrp="1"/>
          </p:cNvSpPr>
          <p:nvPr>
            <p:ph type="body" sz="quarter" idx="15" hasCustomPrompt="1"/>
          </p:nvPr>
        </p:nvSpPr>
        <p:spPr>
          <a:xfrm>
            <a:off x="215900" y="2354316"/>
            <a:ext cx="5580000" cy="237181"/>
          </a:xfrm>
        </p:spPr>
        <p:txBody>
          <a:bodyPr wrap="square">
            <a:spAutoFit/>
          </a:bodyPr>
          <a:lstStyle>
            <a:lvl1pPr marL="0" indent="0">
              <a:buNone/>
              <a:defRPr sz="1500" cap="all"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spTree>
    <p:extLst>
      <p:ext uri="{BB962C8B-B14F-4D97-AF65-F5344CB8AC3E}">
        <p14:creationId xmlns:p14="http://schemas.microsoft.com/office/powerpoint/2010/main" val="3660105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4D22B40-A452-0BE3-5671-990838D99D63}"/>
              </a:ext>
            </a:extLst>
          </p:cNvPr>
          <p:cNvSpPr>
            <a:spLocks noGrp="1"/>
          </p:cNvSpPr>
          <p:nvPr>
            <p:ph type="pic" sz="quarter" idx="13"/>
          </p:nvPr>
        </p:nvSpPr>
        <p:spPr>
          <a:xfrm>
            <a:off x="0" y="0"/>
            <a:ext cx="12192000" cy="6192000"/>
          </a:xfrm>
          <a:solidFill>
            <a:schemeClr val="accent5"/>
          </a:solidFill>
        </p:spPr>
        <p:txBody>
          <a:bodyPr/>
          <a:lstStyle/>
          <a:p>
            <a:endParaRPr lang="en-US"/>
          </a:p>
        </p:txBody>
      </p:sp>
      <p:sp>
        <p:nvSpPr>
          <p:cNvPr id="5" name="Footer Placeholder 4">
            <a:extLst>
              <a:ext uri="{FF2B5EF4-FFF2-40B4-BE49-F238E27FC236}">
                <a16:creationId xmlns:a16="http://schemas.microsoft.com/office/drawing/2014/main" id="{017DEF31-A8CE-4DB5-300E-6E448600507A}"/>
              </a:ext>
            </a:extLst>
          </p:cNvPr>
          <p:cNvSpPr>
            <a:spLocks noGrp="1"/>
          </p:cNvSpPr>
          <p:nvPr>
            <p:ph type="ftr" sz="quarter" idx="11"/>
          </p:nvPr>
        </p:nvSpPr>
        <p:spPr/>
        <p:txBody>
          <a:bodyPr/>
          <a:lstStyle>
            <a:lvl1pPr>
              <a:defRPr>
                <a:solidFill>
                  <a:schemeClr val="bg1"/>
                </a:solidFill>
              </a:defRPr>
            </a:lvl1p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0B33B7BA-687F-545E-6132-C08F424DB218}"/>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4" name="Title 1">
            <a:extLst>
              <a:ext uri="{FF2B5EF4-FFF2-40B4-BE49-F238E27FC236}">
                <a16:creationId xmlns:a16="http://schemas.microsoft.com/office/drawing/2014/main" id="{88FBB10A-FF0C-5828-3B38-B73DD31F0C93}"/>
              </a:ext>
            </a:extLst>
          </p:cNvPr>
          <p:cNvSpPr>
            <a:spLocks noGrp="1"/>
          </p:cNvSpPr>
          <p:nvPr>
            <p:ph type="title" hasCustomPrompt="1"/>
          </p:nvPr>
        </p:nvSpPr>
        <p:spPr>
          <a:xfrm>
            <a:off x="216000" y="3167494"/>
            <a:ext cx="10515600" cy="1038745"/>
          </a:xfrm>
        </p:spPr>
        <p:txBody>
          <a:bodyPr anchor="b"/>
          <a:lstStyle>
            <a:lvl1pPr>
              <a:defRPr sz="7500" b="0" spc="100" baseline="0">
                <a:solidFill>
                  <a:schemeClr val="bg1"/>
                </a:solidFill>
              </a:defRPr>
            </a:lvl1pPr>
          </a:lstStyle>
          <a:p>
            <a:r>
              <a:rPr lang="en-US"/>
              <a:t>Divider title</a:t>
            </a:r>
            <a:endParaRPr lang="en-GB"/>
          </a:p>
        </p:txBody>
      </p:sp>
      <p:sp>
        <p:nvSpPr>
          <p:cNvPr id="7" name="Subtitle 2">
            <a:extLst>
              <a:ext uri="{FF2B5EF4-FFF2-40B4-BE49-F238E27FC236}">
                <a16:creationId xmlns:a16="http://schemas.microsoft.com/office/drawing/2014/main" id="{35461D2F-BFB2-6F37-26E2-6A410868AC1E}"/>
              </a:ext>
            </a:extLst>
          </p:cNvPr>
          <p:cNvSpPr>
            <a:spLocks noGrp="1"/>
          </p:cNvSpPr>
          <p:nvPr>
            <p:ph type="subTitle" idx="1" hasCustomPrompt="1"/>
          </p:nvPr>
        </p:nvSpPr>
        <p:spPr>
          <a:xfrm>
            <a:off x="221311" y="4284000"/>
            <a:ext cx="7560000" cy="237244"/>
          </a:xfrm>
        </p:spPr>
        <p:txBody>
          <a:bodyPr>
            <a:spAutoFit/>
          </a:bodyPr>
          <a:lstStyle>
            <a:lvl1pPr marL="0" indent="0" algn="l">
              <a:buNone/>
              <a:defRPr sz="15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endParaRPr lang="en-GB"/>
          </a:p>
        </p:txBody>
      </p:sp>
      <p:pic>
        <p:nvPicPr>
          <p:cNvPr id="9" name="Graphic 8">
            <a:extLst>
              <a:ext uri="{FF2B5EF4-FFF2-40B4-BE49-F238E27FC236}">
                <a16:creationId xmlns:a16="http://schemas.microsoft.com/office/drawing/2014/main" id="{B40C86AB-9971-E01B-79EF-7D32FDB56E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4072753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5" name="Table Placeholder 4">
            <a:extLst>
              <a:ext uri="{FF2B5EF4-FFF2-40B4-BE49-F238E27FC236}">
                <a16:creationId xmlns:a16="http://schemas.microsoft.com/office/drawing/2014/main" id="{E9CC1310-B36A-1173-D697-9C708F271480}"/>
              </a:ext>
            </a:extLst>
          </p:cNvPr>
          <p:cNvSpPr>
            <a:spLocks noGrp="1"/>
          </p:cNvSpPr>
          <p:nvPr>
            <p:ph type="tbl" sz="quarter" idx="16" hasCustomPrompt="1"/>
          </p:nvPr>
        </p:nvSpPr>
        <p:spPr>
          <a:xfrm>
            <a:off x="215900" y="1501775"/>
            <a:ext cx="11760200" cy="4510225"/>
          </a:xfrm>
        </p:spPr>
        <p:txBody>
          <a:bodyPr>
            <a:normAutofit/>
          </a:bodyPr>
          <a:lstStyle>
            <a:lvl1pPr marL="0" indent="0">
              <a:buNone/>
              <a:defRPr sz="1200"/>
            </a:lvl1pPr>
          </a:lstStyle>
          <a:p>
            <a:r>
              <a:rPr lang="en-GB"/>
              <a:t>Projects – Create a table using 12pt text with left border (see example slide for reference)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8" name="Graphic 7">
            <a:extLst>
              <a:ext uri="{FF2B5EF4-FFF2-40B4-BE49-F238E27FC236}">
                <a16:creationId xmlns:a16="http://schemas.microsoft.com/office/drawing/2014/main" id="{10825979-AE6F-4E8E-4A2D-40B0AF1830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3655892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s + Tex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6C29FF-EF07-59B1-F766-1B9F0E8AC5DF}"/>
              </a:ext>
            </a:extLst>
          </p:cNvPr>
          <p:cNvSpPr>
            <a:spLocks noGrp="1"/>
          </p:cNvSpPr>
          <p:nvPr>
            <p:ph type="title" hasCustomPrompt="1"/>
          </p:nvPr>
        </p:nvSpPr>
        <p:spPr>
          <a:xfrm>
            <a:off x="215900" y="216000"/>
            <a:ext cx="6696000" cy="720000"/>
          </a:xfrm>
        </p:spPr>
        <p:txBody>
          <a:bodyPr>
            <a:spAutoFit/>
          </a:bodyPr>
          <a:lstStyle/>
          <a:p>
            <a:r>
              <a:rPr lang="en-US"/>
              <a:t>Title</a:t>
            </a:r>
            <a:endParaRPr lang="en-GB"/>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0" y="972000"/>
            <a:ext cx="6696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4" name="Content Placeholder 13">
            <a:extLst>
              <a:ext uri="{FF2B5EF4-FFF2-40B4-BE49-F238E27FC236}">
                <a16:creationId xmlns:a16="http://schemas.microsoft.com/office/drawing/2014/main" id="{616A921C-E649-AC21-06D4-734253972A31}"/>
              </a:ext>
            </a:extLst>
          </p:cNvPr>
          <p:cNvSpPr>
            <a:spLocks noGrp="1"/>
          </p:cNvSpPr>
          <p:nvPr>
            <p:ph sz="quarter" idx="16"/>
          </p:nvPr>
        </p:nvSpPr>
        <p:spPr>
          <a:xfrm>
            <a:off x="7200000" y="180000"/>
            <a:ext cx="4795371" cy="601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7086600"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p:nvPr>
        </p:nvSpPr>
        <p:spPr>
          <a:xfrm>
            <a:off x="215899" y="1511300"/>
            <a:ext cx="6768000" cy="471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974757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475"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Charts Tabl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6C29FF-EF07-59B1-F766-1B9F0E8AC5DF}"/>
              </a:ext>
            </a:extLst>
          </p:cNvPr>
          <p:cNvSpPr>
            <a:spLocks noGrp="1"/>
          </p:cNvSpPr>
          <p:nvPr>
            <p:ph type="title" hasCustomPrompt="1"/>
          </p:nvPr>
        </p:nvSpPr>
        <p:spPr>
          <a:xfrm>
            <a:off x="215905" y="216000"/>
            <a:ext cx="5688000" cy="720000"/>
          </a:xfrm>
        </p:spPr>
        <p:txBody>
          <a:bodyPr>
            <a:spAutoFit/>
          </a:bodyPr>
          <a:lstStyle/>
          <a:p>
            <a:r>
              <a:rPr lang="en-US"/>
              <a:t>Title</a:t>
            </a:r>
            <a:endParaRPr lang="en-GB"/>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4" name="Content Placeholder 13">
            <a:extLst>
              <a:ext uri="{FF2B5EF4-FFF2-40B4-BE49-F238E27FC236}">
                <a16:creationId xmlns:a16="http://schemas.microsoft.com/office/drawing/2014/main" id="{616A921C-E649-AC21-06D4-734253972A31}"/>
              </a:ext>
            </a:extLst>
          </p:cNvPr>
          <p:cNvSpPr>
            <a:spLocks noGrp="1"/>
          </p:cNvSpPr>
          <p:nvPr>
            <p:ph sz="quarter" idx="16" hasCustomPrompt="1"/>
          </p:nvPr>
        </p:nvSpPr>
        <p:spPr>
          <a:xfrm>
            <a:off x="6287996" y="180000"/>
            <a:ext cx="5707375" cy="6012000"/>
          </a:xfrm>
        </p:spPr>
        <p:txBody>
          <a:bodyPr/>
          <a:lstStyle>
            <a:lvl1pPr marL="0" indent="0">
              <a:buNone/>
              <a:defRPr/>
            </a:lvl1pPr>
          </a:lstStyle>
          <a:p>
            <a:pPr lvl="0"/>
            <a:r>
              <a:rPr lang="en-GB"/>
              <a:t>Insert table or chart</a:t>
            </a:r>
          </a:p>
        </p:txBody>
      </p:sp>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6096000"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9" y="1511300"/>
            <a:ext cx="5687994" cy="4716463"/>
          </a:xfrm>
        </p:spPr>
        <p:txBody>
          <a:bodyPr/>
          <a:lstStyle>
            <a:lvl1pPr marL="0" indent="0">
              <a:buNone/>
              <a:defRPr/>
            </a:lvl1pPr>
          </a:lstStyle>
          <a:p>
            <a:pPr lvl="0"/>
            <a:r>
              <a:rPr lang="en-GB"/>
              <a:t>Insert table or chart</a:t>
            </a:r>
          </a:p>
        </p:txBody>
      </p:sp>
      <p:sp>
        <p:nvSpPr>
          <p:cNvPr id="2" name="Text Placeholder 2">
            <a:extLst>
              <a:ext uri="{FF2B5EF4-FFF2-40B4-BE49-F238E27FC236}">
                <a16:creationId xmlns:a16="http://schemas.microsoft.com/office/drawing/2014/main" id="{E05F4784-02EA-72F7-0DA4-DECC37038018}"/>
              </a:ext>
            </a:extLst>
          </p:cNvPr>
          <p:cNvSpPr>
            <a:spLocks noGrp="1"/>
          </p:cNvSpPr>
          <p:nvPr>
            <p:ph type="body" idx="1" hasCustomPrompt="1"/>
          </p:nvPr>
        </p:nvSpPr>
        <p:spPr>
          <a:xfrm>
            <a:off x="215905" y="972000"/>
            <a:ext cx="5688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1814966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ject stage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a:spAutoFit/>
          </a:bodyPr>
          <a:lstStyle>
            <a:lvl1pPr>
              <a:defRPr>
                <a:solidFill>
                  <a:schemeClr val="bg1"/>
                </a:solidFill>
              </a:defRPr>
            </a:lvl1p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US"/>
              <a:t>Fast Fluorinated Facts: PFAS in the News</a:t>
            </a:r>
            <a:endParaRPr lang="en-GB"/>
          </a:p>
        </p:txBody>
      </p:sp>
      <p:sp>
        <p:nvSpPr>
          <p:cNvPr id="3" name="Text Placeholder 10">
            <a:extLst>
              <a:ext uri="{FF2B5EF4-FFF2-40B4-BE49-F238E27FC236}">
                <a16:creationId xmlns:a16="http://schemas.microsoft.com/office/drawing/2014/main" id="{DA5D1B0B-7338-A434-6DF3-D0546BF9AE71}"/>
              </a:ext>
            </a:extLst>
          </p:cNvPr>
          <p:cNvSpPr>
            <a:spLocks noGrp="1"/>
          </p:cNvSpPr>
          <p:nvPr>
            <p:ph type="body" sz="quarter" idx="16"/>
          </p:nvPr>
        </p:nvSpPr>
        <p:spPr>
          <a:xfrm>
            <a:off x="215898" y="935999"/>
            <a:ext cx="2160000" cy="4940925"/>
          </a:xfrm>
        </p:spPr>
        <p:txBody>
          <a:bodyPr/>
          <a:lstStyle>
            <a:lvl1pPr>
              <a:defRPr sz="1200">
                <a:solidFill>
                  <a:schemeClr val="bg1"/>
                </a:solidFill>
              </a:defRPr>
            </a:lvl1pPr>
            <a:lvl2pPr>
              <a:defRPr sz="1200">
                <a:solidFill>
                  <a:schemeClr val="bg1"/>
                </a:solidFill>
              </a:defRPr>
            </a:lvl2pPr>
            <a:lvl3pPr marL="180000" indent="-180000">
              <a:defRPr sz="1200">
                <a:solidFill>
                  <a:schemeClr val="bg1"/>
                </a:solidFill>
              </a:defRPr>
            </a:lvl3pPr>
            <a:lvl4pPr marL="360000" indent="-180000">
              <a:defRPr sz="1200">
                <a:solidFill>
                  <a:schemeClr val="bg1"/>
                </a:solidFill>
              </a:defRPr>
            </a:lvl4pPr>
            <a:lvl5pPr marL="540000" indent="-180000">
              <a:defRPr sz="1200">
                <a:solidFill>
                  <a:schemeClr val="bg1"/>
                </a:solidFill>
              </a:defRPr>
            </a:lvl5pPr>
            <a:lvl6pPr>
              <a:defRPr sz="105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4" name="Graphic 3">
            <a:extLst>
              <a:ext uri="{FF2B5EF4-FFF2-40B4-BE49-F238E27FC236}">
                <a16:creationId xmlns:a16="http://schemas.microsoft.com/office/drawing/2014/main" id="{B1724508-BCE0-6F08-7E3F-B952DA74D7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1" name="Text Placeholder 10">
            <a:extLst>
              <a:ext uri="{FF2B5EF4-FFF2-40B4-BE49-F238E27FC236}">
                <a16:creationId xmlns:a16="http://schemas.microsoft.com/office/drawing/2014/main" id="{1508680E-9C6B-37ED-213F-D5F53F123973}"/>
              </a:ext>
            </a:extLst>
          </p:cNvPr>
          <p:cNvSpPr>
            <a:spLocks noGrp="1"/>
          </p:cNvSpPr>
          <p:nvPr>
            <p:ph type="body" sz="quarter" idx="17"/>
          </p:nvPr>
        </p:nvSpPr>
        <p:spPr>
          <a:xfrm>
            <a:off x="2615110" y="935999"/>
            <a:ext cx="2160000" cy="4940925"/>
          </a:xfrm>
        </p:spPr>
        <p:txBody>
          <a:bodyPr/>
          <a:lstStyle>
            <a:lvl1pPr>
              <a:defRPr sz="1200">
                <a:solidFill>
                  <a:schemeClr val="bg1"/>
                </a:solidFill>
              </a:defRPr>
            </a:lvl1pPr>
            <a:lvl2pPr>
              <a:defRPr sz="1200">
                <a:solidFill>
                  <a:schemeClr val="bg1"/>
                </a:solidFill>
              </a:defRPr>
            </a:lvl2pPr>
            <a:lvl3pPr marL="180000" indent="-180000">
              <a:defRPr sz="1200">
                <a:solidFill>
                  <a:schemeClr val="bg1"/>
                </a:solidFill>
              </a:defRPr>
            </a:lvl3pPr>
            <a:lvl4pPr marL="360000" indent="-180000">
              <a:defRPr sz="1200">
                <a:solidFill>
                  <a:schemeClr val="bg1"/>
                </a:solidFill>
              </a:defRPr>
            </a:lvl4pPr>
            <a:lvl5pPr marL="540000" indent="-180000">
              <a:defRPr sz="1200">
                <a:solidFill>
                  <a:schemeClr val="bg1"/>
                </a:solidFill>
              </a:defRPr>
            </a:lvl5pPr>
            <a:lvl6pPr>
              <a:defRPr sz="105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3" name="Text Placeholder 10">
            <a:extLst>
              <a:ext uri="{FF2B5EF4-FFF2-40B4-BE49-F238E27FC236}">
                <a16:creationId xmlns:a16="http://schemas.microsoft.com/office/drawing/2014/main" id="{48933E41-7A05-9DD2-2DAC-10ABEB78B7DF}"/>
              </a:ext>
            </a:extLst>
          </p:cNvPr>
          <p:cNvSpPr>
            <a:spLocks noGrp="1"/>
          </p:cNvSpPr>
          <p:nvPr>
            <p:ph type="body" sz="quarter" idx="18"/>
          </p:nvPr>
        </p:nvSpPr>
        <p:spPr>
          <a:xfrm>
            <a:off x="5014322" y="935999"/>
            <a:ext cx="2160000" cy="4940925"/>
          </a:xfrm>
        </p:spPr>
        <p:txBody>
          <a:bodyPr/>
          <a:lstStyle>
            <a:lvl1pPr>
              <a:defRPr sz="1200">
                <a:solidFill>
                  <a:schemeClr val="bg1"/>
                </a:solidFill>
              </a:defRPr>
            </a:lvl1pPr>
            <a:lvl2pPr>
              <a:defRPr sz="1200">
                <a:solidFill>
                  <a:schemeClr val="bg1"/>
                </a:solidFill>
              </a:defRPr>
            </a:lvl2pPr>
            <a:lvl3pPr marL="180000" indent="-180000">
              <a:defRPr sz="1200">
                <a:solidFill>
                  <a:schemeClr val="bg1"/>
                </a:solidFill>
              </a:defRPr>
            </a:lvl3pPr>
            <a:lvl4pPr marL="360000" indent="-180000">
              <a:defRPr sz="1200">
                <a:solidFill>
                  <a:schemeClr val="bg1"/>
                </a:solidFill>
              </a:defRPr>
            </a:lvl4pPr>
            <a:lvl5pPr marL="540000" indent="-180000">
              <a:defRPr sz="1200">
                <a:solidFill>
                  <a:schemeClr val="bg1"/>
                </a:solidFill>
              </a:defRPr>
            </a:lvl5pPr>
            <a:lvl6pPr>
              <a:defRPr sz="105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Text Placeholder 10">
            <a:extLst>
              <a:ext uri="{FF2B5EF4-FFF2-40B4-BE49-F238E27FC236}">
                <a16:creationId xmlns:a16="http://schemas.microsoft.com/office/drawing/2014/main" id="{340BB9AD-2A0C-B48B-2947-3E813C8C45AD}"/>
              </a:ext>
            </a:extLst>
          </p:cNvPr>
          <p:cNvSpPr>
            <a:spLocks noGrp="1"/>
          </p:cNvSpPr>
          <p:nvPr>
            <p:ph type="body" sz="quarter" idx="19"/>
          </p:nvPr>
        </p:nvSpPr>
        <p:spPr>
          <a:xfrm>
            <a:off x="7413534" y="935999"/>
            <a:ext cx="2160000" cy="4940925"/>
          </a:xfrm>
        </p:spPr>
        <p:txBody>
          <a:bodyPr/>
          <a:lstStyle>
            <a:lvl1pPr>
              <a:defRPr sz="1200">
                <a:solidFill>
                  <a:schemeClr val="bg1"/>
                </a:solidFill>
              </a:defRPr>
            </a:lvl1pPr>
            <a:lvl2pPr>
              <a:defRPr sz="1200">
                <a:solidFill>
                  <a:schemeClr val="bg1"/>
                </a:solidFill>
              </a:defRPr>
            </a:lvl2pPr>
            <a:lvl3pPr marL="180000" indent="-180000">
              <a:defRPr sz="1200">
                <a:solidFill>
                  <a:schemeClr val="bg1"/>
                </a:solidFill>
              </a:defRPr>
            </a:lvl3pPr>
            <a:lvl4pPr marL="360000" indent="-180000">
              <a:defRPr sz="1200">
                <a:solidFill>
                  <a:schemeClr val="bg1"/>
                </a:solidFill>
              </a:defRPr>
            </a:lvl4pPr>
            <a:lvl5pPr marL="540000" indent="-180000">
              <a:defRPr sz="1200">
                <a:solidFill>
                  <a:schemeClr val="bg1"/>
                </a:solidFill>
              </a:defRPr>
            </a:lvl5pPr>
            <a:lvl6pPr>
              <a:defRPr sz="105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5" name="Text Placeholder 10">
            <a:extLst>
              <a:ext uri="{FF2B5EF4-FFF2-40B4-BE49-F238E27FC236}">
                <a16:creationId xmlns:a16="http://schemas.microsoft.com/office/drawing/2014/main" id="{F1FE2366-D690-A4E5-4795-8C0019BD6EB3}"/>
              </a:ext>
            </a:extLst>
          </p:cNvPr>
          <p:cNvSpPr>
            <a:spLocks noGrp="1"/>
          </p:cNvSpPr>
          <p:nvPr>
            <p:ph type="body" sz="quarter" idx="20"/>
          </p:nvPr>
        </p:nvSpPr>
        <p:spPr>
          <a:xfrm>
            <a:off x="9812745" y="935999"/>
            <a:ext cx="2160000" cy="4940925"/>
          </a:xfrm>
        </p:spPr>
        <p:txBody>
          <a:bodyPr/>
          <a:lstStyle>
            <a:lvl1pPr>
              <a:defRPr sz="1200">
                <a:solidFill>
                  <a:schemeClr val="bg1"/>
                </a:solidFill>
              </a:defRPr>
            </a:lvl1pPr>
            <a:lvl2pPr>
              <a:defRPr sz="1200">
                <a:solidFill>
                  <a:schemeClr val="bg1"/>
                </a:solidFill>
              </a:defRPr>
            </a:lvl2pPr>
            <a:lvl3pPr marL="180000" indent="-180000">
              <a:defRPr sz="1200">
                <a:solidFill>
                  <a:schemeClr val="bg1"/>
                </a:solidFill>
              </a:defRPr>
            </a:lvl3pPr>
            <a:lvl4pPr marL="360000" indent="-180000">
              <a:defRPr sz="1200">
                <a:solidFill>
                  <a:schemeClr val="bg1"/>
                </a:solidFill>
              </a:defRPr>
            </a:lvl4pPr>
            <a:lvl5pPr marL="540000" indent="-180000">
              <a:defRPr sz="1200">
                <a:solidFill>
                  <a:schemeClr val="bg1"/>
                </a:solidFill>
              </a:defRPr>
            </a:lvl5pPr>
            <a:lvl6pPr>
              <a:defRPr sz="105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601060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 Group">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719B7-0ECB-67DA-B2AC-7DE198D4F71D}"/>
              </a:ext>
            </a:extLst>
          </p:cNvPr>
          <p:cNvSpPr/>
          <p:nvPr userDrawn="1"/>
        </p:nvSpPr>
        <p:spPr>
          <a:xfrm>
            <a:off x="4110789" y="0"/>
            <a:ext cx="8081207"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5924009" y="1014084"/>
            <a:ext cx="1332000" cy="1332000"/>
          </a:xfrm>
          <a:prstGeom prst="ellipse">
            <a:avLst/>
          </a:prstGeom>
          <a:solidFill>
            <a:schemeClr val="bg1">
              <a:lumMod val="95000"/>
            </a:schemeClr>
          </a:solidFill>
        </p:spPr>
        <p:txBody>
          <a:bodyPr/>
          <a:lstStyle>
            <a:lvl1pPr marL="0" indent="0">
              <a:buNone/>
              <a:defRPr/>
            </a:lvl1pPr>
          </a:lstStyle>
          <a:p>
            <a:endParaRPr lang="en-GB"/>
          </a:p>
        </p:txBody>
      </p:sp>
      <p:sp>
        <p:nvSpPr>
          <p:cNvPr id="6" name="Slide Number Placeholder 5">
            <a:extLst>
              <a:ext uri="{FF2B5EF4-FFF2-40B4-BE49-F238E27FC236}">
                <a16:creationId xmlns:a16="http://schemas.microsoft.com/office/drawing/2014/main" id="{81143982-B5B9-C71B-13F4-A2B3581D08E9}"/>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7" name="Footer Placeholder 4">
            <a:extLst>
              <a:ext uri="{FF2B5EF4-FFF2-40B4-BE49-F238E27FC236}">
                <a16:creationId xmlns:a16="http://schemas.microsoft.com/office/drawing/2014/main" id="{B854A09A-6B08-24DF-EB1F-6C5428C7C679}"/>
              </a:ext>
            </a:extLst>
          </p:cNvPr>
          <p:cNvSpPr>
            <a:spLocks noGrp="1"/>
          </p:cNvSpPr>
          <p:nvPr>
            <p:ph type="ftr" sz="quarter" idx="11"/>
          </p:nvPr>
        </p:nvSpPr>
        <p:spPr>
          <a:xfrm>
            <a:off x="1313999" y="6426000"/>
            <a:ext cx="2501905" cy="180000"/>
          </a:xfrm>
        </p:spPr>
        <p:txBody>
          <a:bodyPr/>
          <a:lstStyle/>
          <a:p>
            <a:r>
              <a:rPr lang="en-US"/>
              <a:t>Fast Fluorinated Facts: PFAS in the News</a:t>
            </a:r>
            <a:endParaRPr lang="en-GB"/>
          </a:p>
        </p:txBody>
      </p:sp>
      <p:pic>
        <p:nvPicPr>
          <p:cNvPr id="13" name="Graphic 12">
            <a:extLst>
              <a:ext uri="{FF2B5EF4-FFF2-40B4-BE49-F238E27FC236}">
                <a16:creationId xmlns:a16="http://schemas.microsoft.com/office/drawing/2014/main" id="{542B505B-8A12-9399-D36E-C652E706FA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9" name="Title 1">
            <a:extLst>
              <a:ext uri="{FF2B5EF4-FFF2-40B4-BE49-F238E27FC236}">
                <a16:creationId xmlns:a16="http://schemas.microsoft.com/office/drawing/2014/main" id="{A509475D-092E-CED1-C8EC-DFF7536FE625}"/>
              </a:ext>
            </a:extLst>
          </p:cNvPr>
          <p:cNvSpPr>
            <a:spLocks noGrp="1"/>
          </p:cNvSpPr>
          <p:nvPr>
            <p:ph type="title" hasCustomPrompt="1"/>
          </p:nvPr>
        </p:nvSpPr>
        <p:spPr>
          <a:xfrm>
            <a:off x="215905" y="216000"/>
            <a:ext cx="3600000" cy="720000"/>
          </a:xfrm>
        </p:spPr>
        <p:txBody>
          <a:bodyPr>
            <a:spAutoFit/>
          </a:bodyPr>
          <a:lstStyle/>
          <a:p>
            <a:r>
              <a:rPr lang="en-US"/>
              <a:t>Title</a:t>
            </a:r>
            <a:endParaRPr lang="en-GB"/>
          </a:p>
        </p:txBody>
      </p:sp>
      <p:sp>
        <p:nvSpPr>
          <p:cNvPr id="20" name="Text Placeholder 2">
            <a:extLst>
              <a:ext uri="{FF2B5EF4-FFF2-40B4-BE49-F238E27FC236}">
                <a16:creationId xmlns:a16="http://schemas.microsoft.com/office/drawing/2014/main" id="{D1464F7C-09F1-AFC9-E4E7-456657BCAE61}"/>
              </a:ext>
            </a:extLst>
          </p:cNvPr>
          <p:cNvSpPr>
            <a:spLocks noGrp="1"/>
          </p:cNvSpPr>
          <p:nvPr>
            <p:ph type="body" idx="1" hasCustomPrompt="1"/>
          </p:nvPr>
        </p:nvSpPr>
        <p:spPr>
          <a:xfrm>
            <a:off x="215905" y="972000"/>
            <a:ext cx="3600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8" name="Picture Placeholder 23">
            <a:extLst>
              <a:ext uri="{FF2B5EF4-FFF2-40B4-BE49-F238E27FC236}">
                <a16:creationId xmlns:a16="http://schemas.microsoft.com/office/drawing/2014/main" id="{468E8857-A9D7-077B-9119-28B95172C473}"/>
              </a:ext>
            </a:extLst>
          </p:cNvPr>
          <p:cNvSpPr>
            <a:spLocks noGrp="1"/>
          </p:cNvSpPr>
          <p:nvPr>
            <p:ph type="pic" sz="quarter" idx="24"/>
          </p:nvPr>
        </p:nvSpPr>
        <p:spPr>
          <a:xfrm>
            <a:off x="5924009" y="2641178"/>
            <a:ext cx="1332000" cy="1332000"/>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23">
            <a:extLst>
              <a:ext uri="{FF2B5EF4-FFF2-40B4-BE49-F238E27FC236}">
                <a16:creationId xmlns:a16="http://schemas.microsoft.com/office/drawing/2014/main" id="{B7819518-A2B2-DE36-E503-4D93DFFD9902}"/>
              </a:ext>
            </a:extLst>
          </p:cNvPr>
          <p:cNvSpPr>
            <a:spLocks noGrp="1"/>
          </p:cNvSpPr>
          <p:nvPr>
            <p:ph type="pic" sz="quarter" idx="25"/>
          </p:nvPr>
        </p:nvSpPr>
        <p:spPr>
          <a:xfrm>
            <a:off x="5924009" y="4281720"/>
            <a:ext cx="1332000" cy="1332000"/>
          </a:xfrm>
          <a:prstGeom prst="ellipse">
            <a:avLst/>
          </a:prstGeom>
          <a:solidFill>
            <a:schemeClr val="bg1">
              <a:lumMod val="95000"/>
            </a:schemeClr>
          </a:solidFill>
        </p:spPr>
        <p:txBody>
          <a:bodyPr/>
          <a:lstStyle>
            <a:lvl1pPr marL="0" indent="0">
              <a:buNone/>
              <a:defRPr/>
            </a:lvl1pPr>
          </a:lstStyle>
          <a:p>
            <a:endParaRPr lang="en-GB"/>
          </a:p>
        </p:txBody>
      </p:sp>
      <p:sp>
        <p:nvSpPr>
          <p:cNvPr id="9" name="Text Placeholder 8">
            <a:extLst>
              <a:ext uri="{FF2B5EF4-FFF2-40B4-BE49-F238E27FC236}">
                <a16:creationId xmlns:a16="http://schemas.microsoft.com/office/drawing/2014/main" id="{72B0FCB0-7514-20B7-5277-55C6EAB635FA}"/>
              </a:ext>
            </a:extLst>
          </p:cNvPr>
          <p:cNvSpPr>
            <a:spLocks noGrp="1"/>
          </p:cNvSpPr>
          <p:nvPr>
            <p:ph type="body" sz="quarter" idx="28"/>
          </p:nvPr>
        </p:nvSpPr>
        <p:spPr>
          <a:xfrm>
            <a:off x="215900" y="1501775"/>
            <a:ext cx="3600450" cy="3608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1" name="Text Placeholder 8">
            <a:extLst>
              <a:ext uri="{FF2B5EF4-FFF2-40B4-BE49-F238E27FC236}">
                <a16:creationId xmlns:a16="http://schemas.microsoft.com/office/drawing/2014/main" id="{98203676-0E56-E785-AA7E-2D79EB2DC9C0}"/>
              </a:ext>
            </a:extLst>
          </p:cNvPr>
          <p:cNvSpPr>
            <a:spLocks noGrp="1"/>
          </p:cNvSpPr>
          <p:nvPr>
            <p:ph type="body" sz="quarter" idx="29" hasCustomPrompt="1"/>
          </p:nvPr>
        </p:nvSpPr>
        <p:spPr>
          <a:xfrm>
            <a:off x="7373654" y="993102"/>
            <a:ext cx="4602446" cy="1332000"/>
          </a:xfrm>
        </p:spPr>
        <p:txBody>
          <a:bodyPr/>
          <a:lstStyle>
            <a:lvl1pPr>
              <a:defRPr sz="1600"/>
            </a:lvl1pPr>
            <a:lvl2pPr>
              <a:defRPr sz="1600"/>
            </a:lvl2pPr>
            <a:lvl3pPr>
              <a:defRPr sz="1400"/>
            </a:lvl3pPr>
            <a:lvl4pPr>
              <a:defRPr sz="1400"/>
            </a:lvl4pPr>
            <a:lvl5pPr>
              <a:defRPr sz="1400"/>
            </a:lvl5pPr>
          </a:lstStyle>
          <a:p>
            <a:pPr lvl="1"/>
            <a:r>
              <a:rPr lang="en-GB"/>
              <a:t>Name</a:t>
            </a:r>
          </a:p>
          <a:p>
            <a:pPr lvl="0"/>
            <a:r>
              <a:rPr lang="en-GB"/>
              <a:t>Bio</a:t>
            </a:r>
            <a:endParaRPr lang="en-US"/>
          </a:p>
        </p:txBody>
      </p:sp>
      <p:sp>
        <p:nvSpPr>
          <p:cNvPr id="12" name="Text Placeholder 8">
            <a:extLst>
              <a:ext uri="{FF2B5EF4-FFF2-40B4-BE49-F238E27FC236}">
                <a16:creationId xmlns:a16="http://schemas.microsoft.com/office/drawing/2014/main" id="{C90F1DAB-F5B9-F490-8035-6C39BCF143AA}"/>
              </a:ext>
            </a:extLst>
          </p:cNvPr>
          <p:cNvSpPr>
            <a:spLocks noGrp="1"/>
          </p:cNvSpPr>
          <p:nvPr>
            <p:ph type="body" sz="quarter" idx="30" hasCustomPrompt="1"/>
          </p:nvPr>
        </p:nvSpPr>
        <p:spPr>
          <a:xfrm>
            <a:off x="7373654" y="2641178"/>
            <a:ext cx="4602446" cy="1332000"/>
          </a:xfrm>
        </p:spPr>
        <p:txBody>
          <a:bodyPr/>
          <a:lstStyle>
            <a:lvl1pPr>
              <a:defRPr sz="1600"/>
            </a:lvl1pPr>
            <a:lvl2pPr>
              <a:defRPr sz="1600"/>
            </a:lvl2pPr>
            <a:lvl3pPr>
              <a:defRPr sz="1400"/>
            </a:lvl3pPr>
            <a:lvl4pPr>
              <a:defRPr sz="1400"/>
            </a:lvl4pPr>
            <a:lvl5pPr>
              <a:defRPr sz="1400"/>
            </a:lvl5pPr>
          </a:lstStyle>
          <a:p>
            <a:pPr lvl="1"/>
            <a:r>
              <a:rPr lang="en-GB"/>
              <a:t>Name</a:t>
            </a:r>
          </a:p>
          <a:p>
            <a:pPr lvl="0"/>
            <a:r>
              <a:rPr lang="en-GB"/>
              <a:t>Bio</a:t>
            </a:r>
            <a:endParaRPr lang="en-US"/>
          </a:p>
        </p:txBody>
      </p:sp>
      <p:sp>
        <p:nvSpPr>
          <p:cNvPr id="14" name="Text Placeholder 8">
            <a:extLst>
              <a:ext uri="{FF2B5EF4-FFF2-40B4-BE49-F238E27FC236}">
                <a16:creationId xmlns:a16="http://schemas.microsoft.com/office/drawing/2014/main" id="{8779AB05-BB6B-8868-75EA-E59F1C8F72F0}"/>
              </a:ext>
            </a:extLst>
          </p:cNvPr>
          <p:cNvSpPr>
            <a:spLocks noGrp="1"/>
          </p:cNvSpPr>
          <p:nvPr>
            <p:ph type="body" sz="quarter" idx="31" hasCustomPrompt="1"/>
          </p:nvPr>
        </p:nvSpPr>
        <p:spPr>
          <a:xfrm>
            <a:off x="7373654" y="4281720"/>
            <a:ext cx="4602446" cy="1332000"/>
          </a:xfrm>
        </p:spPr>
        <p:txBody>
          <a:bodyPr/>
          <a:lstStyle>
            <a:lvl1pPr>
              <a:defRPr sz="1600"/>
            </a:lvl1pPr>
            <a:lvl2pPr>
              <a:defRPr sz="1600"/>
            </a:lvl2pPr>
            <a:lvl3pPr>
              <a:defRPr sz="1400"/>
            </a:lvl3pPr>
            <a:lvl4pPr>
              <a:defRPr sz="1400"/>
            </a:lvl4pPr>
            <a:lvl5pPr>
              <a:defRPr sz="1400"/>
            </a:lvl5pPr>
          </a:lstStyle>
          <a:p>
            <a:pPr lvl="1"/>
            <a:r>
              <a:rPr lang="en-GB"/>
              <a:t>Name</a:t>
            </a:r>
          </a:p>
          <a:p>
            <a:pPr lvl="0"/>
            <a:r>
              <a:rPr lang="en-GB"/>
              <a:t>Bio</a:t>
            </a:r>
            <a:endParaRPr lang="en-US"/>
          </a:p>
        </p:txBody>
      </p:sp>
    </p:spTree>
    <p:extLst>
      <p:ext uri="{BB962C8B-B14F-4D97-AF65-F5344CB8AC3E}">
        <p14:creationId xmlns:p14="http://schemas.microsoft.com/office/powerpoint/2010/main" val="2529817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5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 Bio">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BF5D841-3E75-0D6E-29B3-AC93C1B33412}"/>
              </a:ext>
            </a:extLst>
          </p:cNvPr>
          <p:cNvCxnSpPr/>
          <p:nvPr userDrawn="1"/>
        </p:nvCxnSpPr>
        <p:spPr>
          <a:xfrm>
            <a:off x="4093827" y="460800"/>
            <a:ext cx="0" cy="57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2629143" y="533210"/>
            <a:ext cx="1332000" cy="1332000"/>
          </a:xfrm>
          <a:prstGeom prst="ellipse">
            <a:avLst/>
          </a:prstGeom>
          <a:solidFill>
            <a:schemeClr val="bg1">
              <a:lumMod val="95000"/>
            </a:schemeClr>
          </a:solidFill>
        </p:spPr>
        <p:txBody>
          <a:bodyPr/>
          <a:lstStyle>
            <a:lvl1pPr marL="0" indent="0">
              <a:buNone/>
              <a:defRPr/>
            </a:lvl1pPr>
          </a:lstStyle>
          <a:p>
            <a:endParaRPr lang="en-GB"/>
          </a:p>
        </p:txBody>
      </p:sp>
      <p:sp>
        <p:nvSpPr>
          <p:cNvPr id="6" name="Slide Number Placeholder 5">
            <a:extLst>
              <a:ext uri="{FF2B5EF4-FFF2-40B4-BE49-F238E27FC236}">
                <a16:creationId xmlns:a16="http://schemas.microsoft.com/office/drawing/2014/main" id="{81143982-B5B9-C71B-13F4-A2B3581D08E9}"/>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7" name="Footer Placeholder 4">
            <a:extLst>
              <a:ext uri="{FF2B5EF4-FFF2-40B4-BE49-F238E27FC236}">
                <a16:creationId xmlns:a16="http://schemas.microsoft.com/office/drawing/2014/main" id="{B854A09A-6B08-24DF-EB1F-6C5428C7C679}"/>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3" name="Graphic 12">
            <a:extLst>
              <a:ext uri="{FF2B5EF4-FFF2-40B4-BE49-F238E27FC236}">
                <a16:creationId xmlns:a16="http://schemas.microsoft.com/office/drawing/2014/main" id="{542B505B-8A12-9399-D36E-C652E706FA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cxnSp>
        <p:nvCxnSpPr>
          <p:cNvPr id="14" name="Straight Connector 13">
            <a:extLst>
              <a:ext uri="{FF2B5EF4-FFF2-40B4-BE49-F238E27FC236}">
                <a16:creationId xmlns:a16="http://schemas.microsoft.com/office/drawing/2014/main" id="{D79BA1B9-509D-E4E7-CAD9-61B1DA32A8C3}"/>
              </a:ext>
            </a:extLst>
          </p:cNvPr>
          <p:cNvCxnSpPr/>
          <p:nvPr userDrawn="1"/>
        </p:nvCxnSpPr>
        <p:spPr>
          <a:xfrm>
            <a:off x="8105681" y="460800"/>
            <a:ext cx="0" cy="57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A509475D-092E-CED1-C8EC-DFF7536FE625}"/>
              </a:ext>
            </a:extLst>
          </p:cNvPr>
          <p:cNvSpPr>
            <a:spLocks noGrp="1"/>
          </p:cNvSpPr>
          <p:nvPr>
            <p:ph type="title" hasCustomPrompt="1"/>
          </p:nvPr>
        </p:nvSpPr>
        <p:spPr>
          <a:xfrm>
            <a:off x="215905" y="504000"/>
            <a:ext cx="2300026" cy="664797"/>
          </a:xfrm>
        </p:spPr>
        <p:txBody>
          <a:bodyPr wrap="square">
            <a:spAutoFit/>
          </a:bodyPr>
          <a:lstStyle>
            <a:lvl1pPr>
              <a:defRPr sz="2400"/>
            </a:lvl1pPr>
          </a:lstStyle>
          <a:p>
            <a:r>
              <a:rPr lang="en-US"/>
              <a:t>Name</a:t>
            </a:r>
            <a:br>
              <a:rPr lang="en-US"/>
            </a:br>
            <a:r>
              <a:rPr lang="en-US"/>
              <a:t>Surname</a:t>
            </a:r>
            <a:endParaRPr lang="en-GB"/>
          </a:p>
        </p:txBody>
      </p:sp>
      <p:sp>
        <p:nvSpPr>
          <p:cNvPr id="20" name="Text Placeholder 2">
            <a:extLst>
              <a:ext uri="{FF2B5EF4-FFF2-40B4-BE49-F238E27FC236}">
                <a16:creationId xmlns:a16="http://schemas.microsoft.com/office/drawing/2014/main" id="{D1464F7C-09F1-AFC9-E4E7-456657BCAE61}"/>
              </a:ext>
            </a:extLst>
          </p:cNvPr>
          <p:cNvSpPr>
            <a:spLocks noGrp="1"/>
          </p:cNvSpPr>
          <p:nvPr>
            <p:ph type="body" idx="1" hasCustomPrompt="1"/>
          </p:nvPr>
        </p:nvSpPr>
        <p:spPr>
          <a:xfrm>
            <a:off x="215905" y="1219932"/>
            <a:ext cx="2268000" cy="258084"/>
          </a:xfrm>
        </p:spPr>
        <p:txBody>
          <a:bodyPr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1" name="Text Placeholder 10">
            <a:extLst>
              <a:ext uri="{FF2B5EF4-FFF2-40B4-BE49-F238E27FC236}">
                <a16:creationId xmlns:a16="http://schemas.microsoft.com/office/drawing/2014/main" id="{1F52E6E0-386A-7F0D-4199-20975D01D99D}"/>
              </a:ext>
            </a:extLst>
          </p:cNvPr>
          <p:cNvSpPr>
            <a:spLocks noGrp="1"/>
          </p:cNvSpPr>
          <p:nvPr>
            <p:ph type="body" sz="quarter" idx="25"/>
          </p:nvPr>
        </p:nvSpPr>
        <p:spPr>
          <a:xfrm>
            <a:off x="215900" y="2239963"/>
            <a:ext cx="3744000" cy="3951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10">
            <a:extLst>
              <a:ext uri="{FF2B5EF4-FFF2-40B4-BE49-F238E27FC236}">
                <a16:creationId xmlns:a16="http://schemas.microsoft.com/office/drawing/2014/main" id="{8899A843-2281-A12D-39A7-F6D9D43971B2}"/>
              </a:ext>
            </a:extLst>
          </p:cNvPr>
          <p:cNvSpPr>
            <a:spLocks noGrp="1"/>
          </p:cNvSpPr>
          <p:nvPr>
            <p:ph type="body" sz="quarter" idx="26"/>
          </p:nvPr>
        </p:nvSpPr>
        <p:spPr>
          <a:xfrm>
            <a:off x="4227754" y="477775"/>
            <a:ext cx="3744000" cy="5713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5" name="Text Placeholder 10">
            <a:extLst>
              <a:ext uri="{FF2B5EF4-FFF2-40B4-BE49-F238E27FC236}">
                <a16:creationId xmlns:a16="http://schemas.microsoft.com/office/drawing/2014/main" id="{4E0F1A1C-95CF-A1B8-806A-4B74C82BF107}"/>
              </a:ext>
            </a:extLst>
          </p:cNvPr>
          <p:cNvSpPr>
            <a:spLocks noGrp="1"/>
          </p:cNvSpPr>
          <p:nvPr>
            <p:ph type="body" sz="quarter" idx="27"/>
          </p:nvPr>
        </p:nvSpPr>
        <p:spPr>
          <a:xfrm>
            <a:off x="8239607" y="477775"/>
            <a:ext cx="3744000" cy="5713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611109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 Bio / CV">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37344B-80BD-4235-8604-E6EEE95E662E}"/>
              </a:ext>
            </a:extLst>
          </p:cNvPr>
          <p:cNvSpPr/>
          <p:nvPr userDrawn="1"/>
        </p:nvSpPr>
        <p:spPr>
          <a:xfrm>
            <a:off x="0" y="0"/>
            <a:ext cx="409381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1380907" y="207963"/>
            <a:ext cx="1332000" cy="1332000"/>
          </a:xfrm>
          <a:prstGeom prst="ellipse">
            <a:avLst/>
          </a:prstGeom>
          <a:solidFill>
            <a:schemeClr val="bg1">
              <a:lumMod val="95000"/>
            </a:schemeClr>
          </a:solidFill>
        </p:spPr>
        <p:txBody>
          <a:bodyPr/>
          <a:lstStyle>
            <a:lvl1pPr marL="0" indent="0">
              <a:buNone/>
              <a:defRPr/>
            </a:lvl1pPr>
          </a:lstStyle>
          <a:p>
            <a:endParaRPr lang="en-GB"/>
          </a:p>
        </p:txBody>
      </p:sp>
      <p:sp>
        <p:nvSpPr>
          <p:cNvPr id="6" name="Slide Number Placeholder 5">
            <a:extLst>
              <a:ext uri="{FF2B5EF4-FFF2-40B4-BE49-F238E27FC236}">
                <a16:creationId xmlns:a16="http://schemas.microsoft.com/office/drawing/2014/main" id="{81143982-B5B9-C71B-13F4-A2B3581D08E9}"/>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7" name="Footer Placeholder 4">
            <a:extLst>
              <a:ext uri="{FF2B5EF4-FFF2-40B4-BE49-F238E27FC236}">
                <a16:creationId xmlns:a16="http://schemas.microsoft.com/office/drawing/2014/main" id="{B854A09A-6B08-24DF-EB1F-6C5428C7C679}"/>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US"/>
              <a:t>Fast Fluorinated Facts: PFAS in the News</a:t>
            </a:r>
            <a:endParaRPr lang="en-GB"/>
          </a:p>
        </p:txBody>
      </p:sp>
      <p:cxnSp>
        <p:nvCxnSpPr>
          <p:cNvPr id="14" name="Straight Connector 13">
            <a:extLst>
              <a:ext uri="{FF2B5EF4-FFF2-40B4-BE49-F238E27FC236}">
                <a16:creationId xmlns:a16="http://schemas.microsoft.com/office/drawing/2014/main" id="{D79BA1B9-509D-E4E7-CAD9-61B1DA32A8C3}"/>
              </a:ext>
            </a:extLst>
          </p:cNvPr>
          <p:cNvCxnSpPr>
            <a:cxnSpLocks/>
          </p:cNvCxnSpPr>
          <p:nvPr userDrawn="1"/>
        </p:nvCxnSpPr>
        <p:spPr>
          <a:xfrm>
            <a:off x="8105681" y="460800"/>
            <a:ext cx="0" cy="5957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A509475D-092E-CED1-C8EC-DFF7536FE625}"/>
              </a:ext>
            </a:extLst>
          </p:cNvPr>
          <p:cNvSpPr>
            <a:spLocks noGrp="1"/>
          </p:cNvSpPr>
          <p:nvPr>
            <p:ph type="title" hasCustomPrompt="1"/>
          </p:nvPr>
        </p:nvSpPr>
        <p:spPr>
          <a:xfrm>
            <a:off x="223828" y="1663363"/>
            <a:ext cx="3869992" cy="332399"/>
          </a:xfrm>
        </p:spPr>
        <p:txBody>
          <a:bodyPr wrap="square">
            <a:spAutoFit/>
          </a:bodyPr>
          <a:lstStyle>
            <a:lvl1pPr>
              <a:defRPr sz="2400">
                <a:solidFill>
                  <a:schemeClr val="bg1"/>
                </a:solidFill>
              </a:defRPr>
            </a:lvl1pPr>
          </a:lstStyle>
          <a:p>
            <a:r>
              <a:rPr lang="en-US"/>
              <a:t>Name Surname</a:t>
            </a:r>
            <a:endParaRPr lang="en-GB"/>
          </a:p>
        </p:txBody>
      </p:sp>
      <p:sp>
        <p:nvSpPr>
          <p:cNvPr id="20" name="Text Placeholder 2">
            <a:extLst>
              <a:ext uri="{FF2B5EF4-FFF2-40B4-BE49-F238E27FC236}">
                <a16:creationId xmlns:a16="http://schemas.microsoft.com/office/drawing/2014/main" id="{D1464F7C-09F1-AFC9-E4E7-456657BCAE61}"/>
              </a:ext>
            </a:extLst>
          </p:cNvPr>
          <p:cNvSpPr>
            <a:spLocks noGrp="1"/>
          </p:cNvSpPr>
          <p:nvPr>
            <p:ph type="body" idx="1" hasCustomPrompt="1"/>
          </p:nvPr>
        </p:nvSpPr>
        <p:spPr>
          <a:xfrm>
            <a:off x="223828" y="2003663"/>
            <a:ext cx="3869986" cy="246221"/>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1" name="Text Placeholder 10">
            <a:extLst>
              <a:ext uri="{FF2B5EF4-FFF2-40B4-BE49-F238E27FC236}">
                <a16:creationId xmlns:a16="http://schemas.microsoft.com/office/drawing/2014/main" id="{1F52E6E0-386A-7F0D-4199-20975D01D99D}"/>
              </a:ext>
            </a:extLst>
          </p:cNvPr>
          <p:cNvSpPr>
            <a:spLocks noGrp="1"/>
          </p:cNvSpPr>
          <p:nvPr>
            <p:ph type="body" sz="quarter" idx="25"/>
          </p:nvPr>
        </p:nvSpPr>
        <p:spPr>
          <a:xfrm>
            <a:off x="215900" y="2327290"/>
            <a:ext cx="3744000" cy="1958968"/>
          </a:xfrm>
        </p:spPr>
        <p:txBody>
          <a:bodyPr/>
          <a:lstStyle>
            <a:lvl1pPr>
              <a:spcBef>
                <a:spcPts val="300"/>
              </a:spcBef>
              <a:defRPr sz="1000">
                <a:solidFill>
                  <a:schemeClr val="bg1"/>
                </a:solidFill>
              </a:defRPr>
            </a:lvl1pPr>
            <a:lvl2pPr>
              <a:spcBef>
                <a:spcPts val="300"/>
              </a:spcBef>
              <a:defRPr sz="1000">
                <a:solidFill>
                  <a:schemeClr val="bg1"/>
                </a:solidFill>
              </a:defRPr>
            </a:lvl2pPr>
            <a:lvl3pPr marL="180000" indent="-180000">
              <a:spcBef>
                <a:spcPts val="300"/>
              </a:spcBef>
              <a:defRPr sz="1000">
                <a:solidFill>
                  <a:schemeClr val="bg1"/>
                </a:solidFill>
              </a:defRPr>
            </a:lvl3pPr>
            <a:lvl4pPr marL="360000" indent="-180000">
              <a:spcBef>
                <a:spcPts val="300"/>
              </a:spcBef>
              <a:defRPr sz="1000">
                <a:solidFill>
                  <a:schemeClr val="bg1"/>
                </a:solidFill>
              </a:defRPr>
            </a:lvl4pPr>
            <a:lvl5pPr marL="540000" indent="-180000">
              <a:spcBef>
                <a:spcPts val="300"/>
              </a:spcBef>
              <a:defRPr sz="1000">
                <a:solidFill>
                  <a:schemeClr val="bg1"/>
                </a:solidFill>
              </a:defRPr>
            </a:lvl5pPr>
            <a:lvl6pPr>
              <a:spcBef>
                <a:spcPts val="300"/>
              </a:spcBef>
              <a:defRPr sz="9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10">
            <a:extLst>
              <a:ext uri="{FF2B5EF4-FFF2-40B4-BE49-F238E27FC236}">
                <a16:creationId xmlns:a16="http://schemas.microsoft.com/office/drawing/2014/main" id="{8899A843-2281-A12D-39A7-F6D9D43971B2}"/>
              </a:ext>
            </a:extLst>
          </p:cNvPr>
          <p:cNvSpPr>
            <a:spLocks noGrp="1"/>
          </p:cNvSpPr>
          <p:nvPr>
            <p:ph type="body" sz="quarter" idx="26"/>
          </p:nvPr>
        </p:nvSpPr>
        <p:spPr>
          <a:xfrm>
            <a:off x="4227754" y="477775"/>
            <a:ext cx="3744000" cy="5713475"/>
          </a:xfrm>
        </p:spPr>
        <p:txBody>
          <a:bodyPr/>
          <a:lstStyle>
            <a:lvl1pPr>
              <a:spcBef>
                <a:spcPts val="300"/>
              </a:spcBef>
              <a:defRPr sz="1100"/>
            </a:lvl1pPr>
            <a:lvl2pPr>
              <a:spcBef>
                <a:spcPts val="300"/>
              </a:spcBef>
              <a:defRPr sz="1100"/>
            </a:lvl2pPr>
            <a:lvl3pPr marL="180000" indent="-180000">
              <a:spcBef>
                <a:spcPts val="300"/>
              </a:spcBef>
              <a:defRPr sz="1100"/>
            </a:lvl3pPr>
            <a:lvl4pPr marL="360000" indent="-180000">
              <a:spcBef>
                <a:spcPts val="300"/>
              </a:spcBef>
              <a:defRPr sz="1100"/>
            </a:lvl4pPr>
            <a:lvl5pPr marL="540000" indent="-180000">
              <a:spcBef>
                <a:spcPts val="300"/>
              </a:spcBef>
              <a:defRPr sz="1100"/>
            </a:lvl5pPr>
            <a:lvl6pPr>
              <a:spcBef>
                <a:spcPts val="300"/>
              </a:spcBef>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5" name="Text Placeholder 10">
            <a:extLst>
              <a:ext uri="{FF2B5EF4-FFF2-40B4-BE49-F238E27FC236}">
                <a16:creationId xmlns:a16="http://schemas.microsoft.com/office/drawing/2014/main" id="{4E0F1A1C-95CF-A1B8-806A-4B74C82BF107}"/>
              </a:ext>
            </a:extLst>
          </p:cNvPr>
          <p:cNvSpPr>
            <a:spLocks noGrp="1"/>
          </p:cNvSpPr>
          <p:nvPr>
            <p:ph type="body" sz="quarter" idx="27"/>
          </p:nvPr>
        </p:nvSpPr>
        <p:spPr>
          <a:xfrm>
            <a:off x="8239607" y="477775"/>
            <a:ext cx="3744000" cy="5713475"/>
          </a:xfrm>
        </p:spPr>
        <p:txBody>
          <a:bodyPr/>
          <a:lstStyle>
            <a:lvl1pPr>
              <a:spcBef>
                <a:spcPts val="300"/>
              </a:spcBef>
              <a:defRPr sz="1100"/>
            </a:lvl1pPr>
            <a:lvl2pPr>
              <a:spcBef>
                <a:spcPts val="300"/>
              </a:spcBef>
              <a:defRPr sz="1100"/>
            </a:lvl2pPr>
            <a:lvl3pPr marL="180000" indent="-180000">
              <a:spcBef>
                <a:spcPts val="300"/>
              </a:spcBef>
              <a:defRPr sz="1100"/>
            </a:lvl3pPr>
            <a:lvl4pPr marL="360000" indent="-180000">
              <a:spcBef>
                <a:spcPts val="300"/>
              </a:spcBef>
              <a:defRPr sz="1100"/>
            </a:lvl4pPr>
            <a:lvl5pPr marL="540000" indent="-180000">
              <a:spcBef>
                <a:spcPts val="300"/>
              </a:spcBef>
              <a:defRPr sz="1100"/>
            </a:lvl5pPr>
            <a:lvl6pPr>
              <a:spcBef>
                <a:spcPts val="300"/>
              </a:spcBef>
              <a:defRPr sz="105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 name="Text Placeholder 10">
            <a:extLst>
              <a:ext uri="{FF2B5EF4-FFF2-40B4-BE49-F238E27FC236}">
                <a16:creationId xmlns:a16="http://schemas.microsoft.com/office/drawing/2014/main" id="{756B9167-4A26-A948-4C5E-2387E10C17B9}"/>
              </a:ext>
            </a:extLst>
          </p:cNvPr>
          <p:cNvSpPr>
            <a:spLocks noGrp="1"/>
          </p:cNvSpPr>
          <p:nvPr>
            <p:ph type="body" sz="quarter" idx="28" hasCustomPrompt="1"/>
          </p:nvPr>
        </p:nvSpPr>
        <p:spPr>
          <a:xfrm>
            <a:off x="215900" y="4522556"/>
            <a:ext cx="3744000" cy="180001"/>
          </a:xfrm>
        </p:spPr>
        <p:txBody>
          <a:bodyPr/>
          <a:lstStyle>
            <a:lvl1pPr>
              <a:defRPr sz="1000" cap="all"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defRPr sz="1200"/>
            </a:lvl2pPr>
            <a:lvl3pPr marL="180000" indent="-180000">
              <a:defRPr sz="1200"/>
            </a:lvl3pPr>
            <a:lvl4pPr marL="360000" indent="-180000">
              <a:defRPr sz="1200"/>
            </a:lvl4pPr>
            <a:lvl5pPr marL="540000" indent="-180000">
              <a:defRPr sz="1200"/>
            </a:lvl5pPr>
            <a:lvl6pPr>
              <a:defRPr sz="1050"/>
            </a:lvl6pPr>
          </a:lstStyle>
          <a:p>
            <a:pPr lvl="0"/>
            <a:r>
              <a:rPr lang="en-US"/>
              <a:t>[Add heading] FIELDS OF Competence</a:t>
            </a:r>
          </a:p>
        </p:txBody>
      </p:sp>
      <p:sp>
        <p:nvSpPr>
          <p:cNvPr id="4" name="TextBox 3">
            <a:extLst>
              <a:ext uri="{FF2B5EF4-FFF2-40B4-BE49-F238E27FC236}">
                <a16:creationId xmlns:a16="http://schemas.microsoft.com/office/drawing/2014/main" id="{AFCC8AEE-6CFC-D8CF-5598-D77A61EA1DC0}"/>
              </a:ext>
            </a:extLst>
          </p:cNvPr>
          <p:cNvSpPr txBox="1"/>
          <p:nvPr userDrawn="1"/>
        </p:nvSpPr>
        <p:spPr>
          <a:xfrm>
            <a:off x="4227754" y="207963"/>
            <a:ext cx="7748346" cy="184666"/>
          </a:xfrm>
          <a:prstGeom prst="rect">
            <a:avLst/>
          </a:prstGeom>
          <a:noFill/>
        </p:spPr>
        <p:txBody>
          <a:bodyPr wrap="square" lIns="0" tIns="0" rIns="0" bIns="0" rtlCol="0">
            <a:spAutoFit/>
          </a:bodyPr>
          <a:lstStyle/>
          <a:p>
            <a:pPr algn="l"/>
            <a:r>
              <a:rPr lang="en-US" sz="1200" cap="all" baseline="0">
                <a:solidFill>
                  <a:schemeClr val="accent1"/>
                </a:solidFill>
                <a:latin typeface="Verdana" panose="020B0604030504040204" pitchFamily="34" charset="0"/>
                <a:ea typeface="Verdana" panose="020B0604030504040204" pitchFamily="34" charset="0"/>
                <a:cs typeface="Verdana" panose="020B0604030504040204" pitchFamily="34" charset="0"/>
              </a:rPr>
              <a:t>Relevant Experience</a:t>
            </a:r>
          </a:p>
        </p:txBody>
      </p:sp>
      <p:sp>
        <p:nvSpPr>
          <p:cNvPr id="16" name="Text Placeholder 10">
            <a:extLst>
              <a:ext uri="{FF2B5EF4-FFF2-40B4-BE49-F238E27FC236}">
                <a16:creationId xmlns:a16="http://schemas.microsoft.com/office/drawing/2014/main" id="{6D345348-3324-D798-D8D0-02524A522503}"/>
              </a:ext>
            </a:extLst>
          </p:cNvPr>
          <p:cNvSpPr>
            <a:spLocks noGrp="1"/>
          </p:cNvSpPr>
          <p:nvPr>
            <p:ph type="body" sz="quarter" idx="29"/>
          </p:nvPr>
        </p:nvSpPr>
        <p:spPr>
          <a:xfrm>
            <a:off x="215900" y="4779963"/>
            <a:ext cx="3744000" cy="1440837"/>
          </a:xfrm>
        </p:spPr>
        <p:txBody>
          <a:bodyPr anchor="b" anchorCtr="0"/>
          <a:lstStyle>
            <a:lvl1pPr marL="180000" indent="-180000">
              <a:spcBef>
                <a:spcPts val="300"/>
              </a:spcBef>
              <a:buFont typeface="Arial" panose="020B0604020202020204" pitchFamily="34" charset="0"/>
              <a:buChar char="•"/>
              <a:defRPr sz="1000">
                <a:solidFill>
                  <a:schemeClr val="bg1"/>
                </a:solidFill>
              </a:defRPr>
            </a:lvl1pPr>
            <a:lvl2pPr>
              <a:defRPr sz="1000"/>
            </a:lvl2pPr>
            <a:lvl3pPr marL="180000" indent="-180000">
              <a:defRPr sz="1000"/>
            </a:lvl3pPr>
            <a:lvl4pPr marL="360000" indent="-180000">
              <a:defRPr sz="1000"/>
            </a:lvl4pPr>
            <a:lvl5pPr marL="540000" indent="-180000">
              <a:defRPr sz="1000"/>
            </a:lvl5pPr>
            <a:lvl6pPr>
              <a:defRPr sz="900"/>
            </a:lvl6pPr>
          </a:lstStyle>
          <a:p>
            <a:pPr lvl="0"/>
            <a:r>
              <a:rPr lang="en-US"/>
              <a:t>Click to edit Master text styles</a:t>
            </a:r>
          </a:p>
        </p:txBody>
      </p:sp>
      <p:pic>
        <p:nvPicPr>
          <p:cNvPr id="17" name="Graphic 16">
            <a:extLst>
              <a:ext uri="{FF2B5EF4-FFF2-40B4-BE49-F238E27FC236}">
                <a16:creationId xmlns:a16="http://schemas.microsoft.com/office/drawing/2014/main" id="{D5BF1AE0-C255-FC55-B258-9A2FCBDFE0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2040550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 3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8" name="Graphic 7">
            <a:extLst>
              <a:ext uri="{FF2B5EF4-FFF2-40B4-BE49-F238E27FC236}">
                <a16:creationId xmlns:a16="http://schemas.microsoft.com/office/drawing/2014/main" id="{10825979-AE6F-4E8E-4A2D-40B0AF1830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3" name="Picture Placeholder 23">
            <a:extLst>
              <a:ext uri="{FF2B5EF4-FFF2-40B4-BE49-F238E27FC236}">
                <a16:creationId xmlns:a16="http://schemas.microsoft.com/office/drawing/2014/main" id="{AFF61CE1-63A5-524B-4B66-2AAD84A920CD}"/>
              </a:ext>
            </a:extLst>
          </p:cNvPr>
          <p:cNvSpPr>
            <a:spLocks noGrp="1"/>
          </p:cNvSpPr>
          <p:nvPr>
            <p:ph type="pic" sz="quarter" idx="16"/>
          </p:nvPr>
        </p:nvSpPr>
        <p:spPr>
          <a:xfrm>
            <a:off x="37042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4" name="Picture Placeholder 23">
            <a:extLst>
              <a:ext uri="{FF2B5EF4-FFF2-40B4-BE49-F238E27FC236}">
                <a16:creationId xmlns:a16="http://schemas.microsoft.com/office/drawing/2014/main" id="{572E622A-5D39-601C-DD25-BE9D980CADEB}"/>
              </a:ext>
            </a:extLst>
          </p:cNvPr>
          <p:cNvSpPr>
            <a:spLocks noGrp="1"/>
          </p:cNvSpPr>
          <p:nvPr>
            <p:ph type="pic" sz="quarter" idx="17"/>
          </p:nvPr>
        </p:nvSpPr>
        <p:spPr>
          <a:xfrm>
            <a:off x="4834073"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10" name="Picture Placeholder 23">
            <a:extLst>
              <a:ext uri="{FF2B5EF4-FFF2-40B4-BE49-F238E27FC236}">
                <a16:creationId xmlns:a16="http://schemas.microsoft.com/office/drawing/2014/main" id="{9321EE6F-A2E7-65CE-72CF-DC83A7F4ECD4}"/>
              </a:ext>
            </a:extLst>
          </p:cNvPr>
          <p:cNvSpPr>
            <a:spLocks noGrp="1"/>
          </p:cNvSpPr>
          <p:nvPr>
            <p:ph type="pic" sz="quarter" idx="18"/>
          </p:nvPr>
        </p:nvSpPr>
        <p:spPr>
          <a:xfrm>
            <a:off x="9439275"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11" name="Text Placeholder 2">
            <a:extLst>
              <a:ext uri="{FF2B5EF4-FFF2-40B4-BE49-F238E27FC236}">
                <a16:creationId xmlns:a16="http://schemas.microsoft.com/office/drawing/2014/main" id="{159ACB15-9FCF-EC00-F496-7DF0EFFB11FC}"/>
              </a:ext>
            </a:extLst>
          </p:cNvPr>
          <p:cNvSpPr>
            <a:spLocks noGrp="1"/>
          </p:cNvSpPr>
          <p:nvPr>
            <p:ph type="body" idx="20" hasCustomPrompt="1"/>
          </p:nvPr>
        </p:nvSpPr>
        <p:spPr>
          <a:xfrm>
            <a:off x="370427" y="4641831"/>
            <a:ext cx="2520000" cy="221599"/>
          </a:xfrm>
          <a:noFill/>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3" name="Text Placeholder 2">
            <a:extLst>
              <a:ext uri="{FF2B5EF4-FFF2-40B4-BE49-F238E27FC236}">
                <a16:creationId xmlns:a16="http://schemas.microsoft.com/office/drawing/2014/main" id="{F8E28797-59D6-9E69-01E9-B3AA9A1FAC41}"/>
              </a:ext>
            </a:extLst>
          </p:cNvPr>
          <p:cNvSpPr>
            <a:spLocks noGrp="1"/>
          </p:cNvSpPr>
          <p:nvPr>
            <p:ph type="body" idx="21" hasCustomPrompt="1"/>
          </p:nvPr>
        </p:nvSpPr>
        <p:spPr>
          <a:xfrm>
            <a:off x="368500" y="4374000"/>
            <a:ext cx="2520000" cy="221599"/>
          </a:xfrm>
          <a:noFill/>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14" name="Text Placeholder 2">
            <a:extLst>
              <a:ext uri="{FF2B5EF4-FFF2-40B4-BE49-F238E27FC236}">
                <a16:creationId xmlns:a16="http://schemas.microsoft.com/office/drawing/2014/main" id="{D737B27D-7AD3-BE89-5BCF-1D4CA6B35E5A}"/>
              </a:ext>
            </a:extLst>
          </p:cNvPr>
          <p:cNvSpPr>
            <a:spLocks noGrp="1"/>
          </p:cNvSpPr>
          <p:nvPr>
            <p:ph type="body" idx="22" hasCustomPrompt="1"/>
          </p:nvPr>
        </p:nvSpPr>
        <p:spPr>
          <a:xfrm>
            <a:off x="4836000" y="4641831"/>
            <a:ext cx="2520000" cy="221599"/>
          </a:xfrm>
          <a:noFill/>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5" name="Text Placeholder 2">
            <a:extLst>
              <a:ext uri="{FF2B5EF4-FFF2-40B4-BE49-F238E27FC236}">
                <a16:creationId xmlns:a16="http://schemas.microsoft.com/office/drawing/2014/main" id="{D86B4DD3-D0C4-C716-AB5D-F73755153819}"/>
              </a:ext>
            </a:extLst>
          </p:cNvPr>
          <p:cNvSpPr>
            <a:spLocks noGrp="1"/>
          </p:cNvSpPr>
          <p:nvPr>
            <p:ph type="body" idx="23" hasCustomPrompt="1"/>
          </p:nvPr>
        </p:nvSpPr>
        <p:spPr>
          <a:xfrm>
            <a:off x="4834073" y="4374000"/>
            <a:ext cx="2520000" cy="221599"/>
          </a:xfrm>
          <a:noFill/>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16" name="Text Placeholder 2">
            <a:extLst>
              <a:ext uri="{FF2B5EF4-FFF2-40B4-BE49-F238E27FC236}">
                <a16:creationId xmlns:a16="http://schemas.microsoft.com/office/drawing/2014/main" id="{4C90A017-3021-F72B-D67D-3801C98C0EA9}"/>
              </a:ext>
            </a:extLst>
          </p:cNvPr>
          <p:cNvSpPr>
            <a:spLocks noGrp="1"/>
          </p:cNvSpPr>
          <p:nvPr>
            <p:ph type="body" idx="24" hasCustomPrompt="1"/>
          </p:nvPr>
        </p:nvSpPr>
        <p:spPr>
          <a:xfrm>
            <a:off x="9441202" y="4641831"/>
            <a:ext cx="2520000" cy="221599"/>
          </a:xfrm>
          <a:noFill/>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7" name="Text Placeholder 2">
            <a:extLst>
              <a:ext uri="{FF2B5EF4-FFF2-40B4-BE49-F238E27FC236}">
                <a16:creationId xmlns:a16="http://schemas.microsoft.com/office/drawing/2014/main" id="{E6960525-BC0D-1F29-53A3-6390EAA53F1D}"/>
              </a:ext>
            </a:extLst>
          </p:cNvPr>
          <p:cNvSpPr>
            <a:spLocks noGrp="1"/>
          </p:cNvSpPr>
          <p:nvPr>
            <p:ph type="body" idx="25" hasCustomPrompt="1"/>
          </p:nvPr>
        </p:nvSpPr>
        <p:spPr>
          <a:xfrm>
            <a:off x="9439275" y="4374000"/>
            <a:ext cx="2520000" cy="221599"/>
          </a:xfrm>
          <a:noFill/>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Tree>
    <p:extLst>
      <p:ext uri="{BB962C8B-B14F-4D97-AF65-F5344CB8AC3E}">
        <p14:creationId xmlns:p14="http://schemas.microsoft.com/office/powerpoint/2010/main" val="3931187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 4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wrap="square">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8" name="Graphic 7">
            <a:extLst>
              <a:ext uri="{FF2B5EF4-FFF2-40B4-BE49-F238E27FC236}">
                <a16:creationId xmlns:a16="http://schemas.microsoft.com/office/drawing/2014/main" id="{10825979-AE6F-4E8E-4A2D-40B0AF1830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5" name="Picture Placeholder 23">
            <a:extLst>
              <a:ext uri="{FF2B5EF4-FFF2-40B4-BE49-F238E27FC236}">
                <a16:creationId xmlns:a16="http://schemas.microsoft.com/office/drawing/2014/main" id="{B8CB97A3-322E-2D03-4326-BA480591B107}"/>
              </a:ext>
            </a:extLst>
          </p:cNvPr>
          <p:cNvSpPr>
            <a:spLocks noGrp="1"/>
          </p:cNvSpPr>
          <p:nvPr>
            <p:ph type="pic" sz="quarter" idx="16"/>
          </p:nvPr>
        </p:nvSpPr>
        <p:spPr>
          <a:xfrm>
            <a:off x="37042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23">
            <a:extLst>
              <a:ext uri="{FF2B5EF4-FFF2-40B4-BE49-F238E27FC236}">
                <a16:creationId xmlns:a16="http://schemas.microsoft.com/office/drawing/2014/main" id="{FB92161A-F3DE-921E-212E-9ADE3C533357}"/>
              </a:ext>
            </a:extLst>
          </p:cNvPr>
          <p:cNvSpPr>
            <a:spLocks noGrp="1"/>
          </p:cNvSpPr>
          <p:nvPr>
            <p:ph type="pic" sz="quarter" idx="17"/>
          </p:nvPr>
        </p:nvSpPr>
        <p:spPr>
          <a:xfrm>
            <a:off x="334544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23">
            <a:extLst>
              <a:ext uri="{FF2B5EF4-FFF2-40B4-BE49-F238E27FC236}">
                <a16:creationId xmlns:a16="http://schemas.microsoft.com/office/drawing/2014/main" id="{17000195-F09B-B160-B276-A11602096C4E}"/>
              </a:ext>
            </a:extLst>
          </p:cNvPr>
          <p:cNvSpPr>
            <a:spLocks noGrp="1"/>
          </p:cNvSpPr>
          <p:nvPr>
            <p:ph type="pic" sz="quarter" idx="18"/>
          </p:nvPr>
        </p:nvSpPr>
        <p:spPr>
          <a:xfrm>
            <a:off x="632046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23">
            <a:extLst>
              <a:ext uri="{FF2B5EF4-FFF2-40B4-BE49-F238E27FC236}">
                <a16:creationId xmlns:a16="http://schemas.microsoft.com/office/drawing/2014/main" id="{EFD5EBCC-1A25-1DDE-5287-8A3D054F70B9}"/>
              </a:ext>
            </a:extLst>
          </p:cNvPr>
          <p:cNvSpPr>
            <a:spLocks noGrp="1"/>
          </p:cNvSpPr>
          <p:nvPr>
            <p:ph type="pic" sz="quarter" idx="19"/>
          </p:nvPr>
        </p:nvSpPr>
        <p:spPr>
          <a:xfrm>
            <a:off x="9295486"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21" name="Text Placeholder 2">
            <a:extLst>
              <a:ext uri="{FF2B5EF4-FFF2-40B4-BE49-F238E27FC236}">
                <a16:creationId xmlns:a16="http://schemas.microsoft.com/office/drawing/2014/main" id="{690AAB32-6A38-1D08-03C2-CBA9DB6713C9}"/>
              </a:ext>
            </a:extLst>
          </p:cNvPr>
          <p:cNvSpPr>
            <a:spLocks noGrp="1"/>
          </p:cNvSpPr>
          <p:nvPr>
            <p:ph type="body" idx="20" hasCustomPrompt="1"/>
          </p:nvPr>
        </p:nvSpPr>
        <p:spPr>
          <a:xfrm>
            <a:off x="370427" y="4641831"/>
            <a:ext cx="2520000" cy="221599"/>
          </a:xfrm>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2" name="Text Placeholder 2">
            <a:extLst>
              <a:ext uri="{FF2B5EF4-FFF2-40B4-BE49-F238E27FC236}">
                <a16:creationId xmlns:a16="http://schemas.microsoft.com/office/drawing/2014/main" id="{0913C16D-81A0-1FA0-D678-27FD33146E6D}"/>
              </a:ext>
            </a:extLst>
          </p:cNvPr>
          <p:cNvSpPr>
            <a:spLocks noGrp="1"/>
          </p:cNvSpPr>
          <p:nvPr>
            <p:ph type="body" idx="21" hasCustomPrompt="1"/>
          </p:nvPr>
        </p:nvSpPr>
        <p:spPr>
          <a:xfrm>
            <a:off x="368500" y="4374000"/>
            <a:ext cx="2520000" cy="221599"/>
          </a:xfrm>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3" name="Text Placeholder 2">
            <a:extLst>
              <a:ext uri="{FF2B5EF4-FFF2-40B4-BE49-F238E27FC236}">
                <a16:creationId xmlns:a16="http://schemas.microsoft.com/office/drawing/2014/main" id="{16552B6E-70BE-F3F3-79C8-2F99E6B78E5D}"/>
              </a:ext>
            </a:extLst>
          </p:cNvPr>
          <p:cNvSpPr>
            <a:spLocks noGrp="1"/>
          </p:cNvSpPr>
          <p:nvPr>
            <p:ph type="body" idx="22" hasCustomPrompt="1"/>
          </p:nvPr>
        </p:nvSpPr>
        <p:spPr>
          <a:xfrm>
            <a:off x="3347374" y="4641831"/>
            <a:ext cx="2520000" cy="221599"/>
          </a:xfrm>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4" name="Text Placeholder 2">
            <a:extLst>
              <a:ext uri="{FF2B5EF4-FFF2-40B4-BE49-F238E27FC236}">
                <a16:creationId xmlns:a16="http://schemas.microsoft.com/office/drawing/2014/main" id="{18622743-2831-00F8-5556-5F3BFE6DB102}"/>
              </a:ext>
            </a:extLst>
          </p:cNvPr>
          <p:cNvSpPr>
            <a:spLocks noGrp="1"/>
          </p:cNvSpPr>
          <p:nvPr>
            <p:ph type="body" idx="23" hasCustomPrompt="1"/>
          </p:nvPr>
        </p:nvSpPr>
        <p:spPr>
          <a:xfrm>
            <a:off x="3345447" y="4374000"/>
            <a:ext cx="2520000" cy="221599"/>
          </a:xfrm>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5" name="Text Placeholder 2">
            <a:extLst>
              <a:ext uri="{FF2B5EF4-FFF2-40B4-BE49-F238E27FC236}">
                <a16:creationId xmlns:a16="http://schemas.microsoft.com/office/drawing/2014/main" id="{EA37E62D-1438-13AC-2BF4-A4BB5B6FE544}"/>
              </a:ext>
            </a:extLst>
          </p:cNvPr>
          <p:cNvSpPr>
            <a:spLocks noGrp="1"/>
          </p:cNvSpPr>
          <p:nvPr>
            <p:ph type="body" idx="24" hasCustomPrompt="1"/>
          </p:nvPr>
        </p:nvSpPr>
        <p:spPr>
          <a:xfrm>
            <a:off x="6322394" y="4641831"/>
            <a:ext cx="2520000" cy="221599"/>
          </a:xfrm>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6" name="Text Placeholder 2">
            <a:extLst>
              <a:ext uri="{FF2B5EF4-FFF2-40B4-BE49-F238E27FC236}">
                <a16:creationId xmlns:a16="http://schemas.microsoft.com/office/drawing/2014/main" id="{2A18B835-0537-C48E-FE65-A2F78813ACC4}"/>
              </a:ext>
            </a:extLst>
          </p:cNvPr>
          <p:cNvSpPr>
            <a:spLocks noGrp="1"/>
          </p:cNvSpPr>
          <p:nvPr>
            <p:ph type="body" idx="25" hasCustomPrompt="1"/>
          </p:nvPr>
        </p:nvSpPr>
        <p:spPr>
          <a:xfrm>
            <a:off x="6320467" y="4374000"/>
            <a:ext cx="2520000" cy="221599"/>
          </a:xfrm>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7" name="Text Placeholder 2">
            <a:extLst>
              <a:ext uri="{FF2B5EF4-FFF2-40B4-BE49-F238E27FC236}">
                <a16:creationId xmlns:a16="http://schemas.microsoft.com/office/drawing/2014/main" id="{56DD194B-A398-6CFB-FF3D-6F6B6C3F3738}"/>
              </a:ext>
            </a:extLst>
          </p:cNvPr>
          <p:cNvSpPr>
            <a:spLocks noGrp="1"/>
          </p:cNvSpPr>
          <p:nvPr>
            <p:ph type="body" idx="26" hasCustomPrompt="1"/>
          </p:nvPr>
        </p:nvSpPr>
        <p:spPr>
          <a:xfrm>
            <a:off x="9297413" y="4641831"/>
            <a:ext cx="2520000" cy="221599"/>
          </a:xfrm>
        </p:spPr>
        <p:txBody>
          <a:bodyPr anchor="t" anchorCtr="0">
            <a:spAutoFit/>
          </a:bodyPr>
          <a:lstStyle>
            <a:lvl1pPr marL="0" indent="0" algn="ctr">
              <a:lnSpc>
                <a:spcPct val="90000"/>
              </a:lnSpc>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8" name="Text Placeholder 2">
            <a:extLst>
              <a:ext uri="{FF2B5EF4-FFF2-40B4-BE49-F238E27FC236}">
                <a16:creationId xmlns:a16="http://schemas.microsoft.com/office/drawing/2014/main" id="{CC3BB2D0-1D22-E303-FD69-8755B17D1373}"/>
              </a:ext>
            </a:extLst>
          </p:cNvPr>
          <p:cNvSpPr>
            <a:spLocks noGrp="1"/>
          </p:cNvSpPr>
          <p:nvPr>
            <p:ph type="body" idx="27" hasCustomPrompt="1"/>
          </p:nvPr>
        </p:nvSpPr>
        <p:spPr>
          <a:xfrm>
            <a:off x="9295486" y="4374000"/>
            <a:ext cx="2520000" cy="221599"/>
          </a:xfrm>
        </p:spPr>
        <p:txBody>
          <a:bodyPr anchor="t" anchorCtr="0">
            <a:spAutoFit/>
          </a:bodyPr>
          <a:lstStyle>
            <a:lvl1pPr marL="0" indent="0" algn="ctr">
              <a:lnSpc>
                <a:spcPct val="90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Tree>
    <p:extLst>
      <p:ext uri="{BB962C8B-B14F-4D97-AF65-F5344CB8AC3E}">
        <p14:creationId xmlns:p14="http://schemas.microsoft.com/office/powerpoint/2010/main" val="3905623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Image -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1" y="2196000"/>
            <a:ext cx="7560000" cy="1962076"/>
          </a:xfrm>
        </p:spPr>
        <p:txBody>
          <a:bodyPr anchor="b"/>
          <a:lstStyle>
            <a:lvl1pPr algn="l">
              <a:lnSpc>
                <a:spcPct val="85000"/>
              </a:lnSpc>
              <a:defRPr sz="7500" b="0" spc="120" baseline="0">
                <a:solidFill>
                  <a:schemeClr val="bg1"/>
                </a:solidFill>
              </a:defRPr>
            </a:lvl1pPr>
          </a:lstStyle>
          <a:p>
            <a:r>
              <a:rPr lang="en-US"/>
              <a:t>Title slide – </a:t>
            </a:r>
            <a:br>
              <a:rPr lang="en-US"/>
            </a:br>
            <a:r>
              <a:rPr lang="en-US"/>
              <a:t>Dark photo</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1" y="4284000"/>
            <a:ext cx="7560000" cy="158120"/>
          </a:xfrm>
        </p:spPr>
        <p:txBody>
          <a:bodyPr wrap="square" anchor="t">
            <a:spAutoFit/>
          </a:bodyPr>
          <a:lstStyle>
            <a:lvl1pPr marL="0" indent="0" algn="l">
              <a:buNone/>
              <a:defRPr sz="10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4" name="Date Placeholder 3">
            <a:extLst>
              <a:ext uri="{FF2B5EF4-FFF2-40B4-BE49-F238E27FC236}">
                <a16:creationId xmlns:a16="http://schemas.microsoft.com/office/drawing/2014/main" id="{521D364F-0471-FD87-D910-3D72FACD2336}"/>
              </a:ext>
            </a:extLst>
          </p:cNvPr>
          <p:cNvSpPr>
            <a:spLocks noGrp="1"/>
          </p:cNvSpPr>
          <p:nvPr>
            <p:ph type="dt" sz="half" idx="10"/>
          </p:nvPr>
        </p:nvSpPr>
        <p:spPr>
          <a:xfrm>
            <a:off x="220663" y="4772016"/>
            <a:ext cx="1800000" cy="180000"/>
          </a:xfrm>
          <a:prstGeom prst="rect">
            <a:avLst/>
          </a:prstGeom>
        </p:spPr>
        <p:txBody>
          <a:bodyPr lIns="0" tIns="0" rIns="0" bIns="0"/>
          <a:lstStyle>
            <a:lvl1pPr algn="l">
              <a:defRPr sz="1000" b="0" i="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3" y="4500000"/>
            <a:ext cx="7561262" cy="158120"/>
          </a:xfrm>
        </p:spPr>
        <p:txBody>
          <a:bodyPr>
            <a:spAutoFit/>
          </a:bodyPr>
          <a:lstStyle>
            <a:lvl1pPr marL="0" indent="0">
              <a:buNone/>
              <a:defRPr sz="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pic>
        <p:nvPicPr>
          <p:cNvPr id="13" name="Graphic 12">
            <a:extLst>
              <a:ext uri="{FF2B5EF4-FFF2-40B4-BE49-F238E27FC236}">
                <a16:creationId xmlns:a16="http://schemas.microsoft.com/office/drawing/2014/main" id="{A1BD52E9-8A2C-098C-9B3C-65CD7F63D7E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1366" y="151824"/>
            <a:ext cx="2149716" cy="838859"/>
          </a:xfrm>
          <a:prstGeom prst="rect">
            <a:avLst/>
          </a:prstGeom>
        </p:spPr>
      </p:pic>
      <p:sp>
        <p:nvSpPr>
          <p:cNvPr id="15" name="object 9">
            <a:extLst>
              <a:ext uri="{FF2B5EF4-FFF2-40B4-BE49-F238E27FC236}">
                <a16:creationId xmlns:a16="http://schemas.microsoft.com/office/drawing/2014/main" id="{5A2DF0DB-1B16-3C7F-91C3-AB86140B4556}"/>
              </a:ext>
            </a:extLst>
          </p:cNvPr>
          <p:cNvSpPr txBox="1"/>
          <p:nvPr userDrawn="1"/>
        </p:nvSpPr>
        <p:spPr>
          <a:xfrm>
            <a:off x="221310" y="6155342"/>
            <a:ext cx="3888000" cy="489182"/>
          </a:xfrm>
          <a:prstGeom prst="rect">
            <a:avLst/>
          </a:prstGeom>
        </p:spPr>
        <p:txBody>
          <a:bodyPr vert="horz" wrap="square" lIns="0" tIns="6931" rIns="0" bIns="0" rtlCol="0">
            <a:spAutoFit/>
          </a:bodyPr>
          <a:lstStyle/>
          <a:p>
            <a:pPr marL="0">
              <a:spcBef>
                <a:spcPts val="55"/>
              </a:spcBef>
            </a:pPr>
            <a:r>
              <a:rPr sz="1300" kern="1000" spc="10" baseline="0">
                <a:solidFill>
                  <a:schemeClr val="bg1"/>
                </a:solidFill>
                <a:latin typeface="+mn-lt"/>
                <a:cs typeface="Georgia"/>
              </a:rPr>
              <a:t>Sustainability is our business</a:t>
            </a:r>
          </a:p>
          <a:p>
            <a:pPr marL="0" indent="0">
              <a:spcBef>
                <a:spcPts val="1000"/>
              </a:spcBef>
              <a:tabLst/>
            </a:pPr>
            <a:r>
              <a:rPr lang="en-GB" sz="500" b="0" i="0" spc="0" baseline="0">
                <a:solidFill>
                  <a:schemeClr val="bg1"/>
                </a:solidFill>
                <a:latin typeface="Verdana" panose="020B0604030504040204" pitchFamily="34" charset="0"/>
                <a:ea typeface="Verdana" panose="020B0604030504040204" pitchFamily="34" charset="0"/>
                <a:cs typeface="Verdana" panose="020B0604030504040204" pitchFamily="34" charset="0"/>
              </a:rPr>
              <a:t>© Copyright 2023 by The ERM International Group Limited and/or its affiliates (‘ERM’). All rights reserved. No part of this work may be reproduced or transmitted in any form or by any means, without prior written permission of ERM.</a:t>
            </a:r>
          </a:p>
        </p:txBody>
      </p:sp>
      <p:sp>
        <p:nvSpPr>
          <p:cNvPr id="5" name="Text Placeholder 10">
            <a:extLst>
              <a:ext uri="{FF2B5EF4-FFF2-40B4-BE49-F238E27FC236}">
                <a16:creationId xmlns:a16="http://schemas.microsoft.com/office/drawing/2014/main" id="{C3C9E3BA-72EB-B611-FA61-01F382A4D907}"/>
              </a:ext>
            </a:extLst>
          </p:cNvPr>
          <p:cNvSpPr>
            <a:spLocks noGrp="1"/>
          </p:cNvSpPr>
          <p:nvPr>
            <p:ph type="body" sz="quarter" idx="14" hasCustomPrompt="1"/>
          </p:nvPr>
        </p:nvSpPr>
        <p:spPr>
          <a:xfrm>
            <a:off x="215900" y="1872000"/>
            <a:ext cx="7561262" cy="237181"/>
          </a:xfrm>
        </p:spPr>
        <p:txBody>
          <a:bodyPr>
            <a:spAutoFit/>
          </a:bodyPr>
          <a:lstStyle>
            <a:lvl1pPr marL="0" indent="0">
              <a:buNone/>
              <a:defRPr sz="1500" cap="all" spc="5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spTree>
    <p:extLst>
      <p:ext uri="{BB962C8B-B14F-4D97-AF65-F5344CB8AC3E}">
        <p14:creationId xmlns:p14="http://schemas.microsoft.com/office/powerpoint/2010/main" val="1361551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 4 Up - Squ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wrap="square">
            <a:spAutoFit/>
          </a:bodyPr>
          <a:lstStyle/>
          <a:p>
            <a:r>
              <a:rPr lang="en-US"/>
              <a:t>Team bio</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8" name="Graphic 7">
            <a:extLst>
              <a:ext uri="{FF2B5EF4-FFF2-40B4-BE49-F238E27FC236}">
                <a16:creationId xmlns:a16="http://schemas.microsoft.com/office/drawing/2014/main" id="{10825979-AE6F-4E8E-4A2D-40B0AF1830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5" name="Picture Placeholder 23">
            <a:extLst>
              <a:ext uri="{FF2B5EF4-FFF2-40B4-BE49-F238E27FC236}">
                <a16:creationId xmlns:a16="http://schemas.microsoft.com/office/drawing/2014/main" id="{B8CB97A3-322E-2D03-4326-BA480591B107}"/>
              </a:ext>
            </a:extLst>
          </p:cNvPr>
          <p:cNvSpPr>
            <a:spLocks noGrp="1"/>
          </p:cNvSpPr>
          <p:nvPr>
            <p:ph type="pic" sz="quarter" idx="16"/>
          </p:nvPr>
        </p:nvSpPr>
        <p:spPr>
          <a:xfrm>
            <a:off x="221316" y="1717863"/>
            <a:ext cx="1260000" cy="1260000"/>
          </a:xfrm>
          <a:prstGeom prst="rect">
            <a:avLst/>
          </a:prstGeom>
          <a:solidFill>
            <a:schemeClr val="bg1">
              <a:lumMod val="95000"/>
            </a:schemeClr>
          </a:solidFill>
        </p:spPr>
        <p:txBody>
          <a:bodyPr/>
          <a:lstStyle>
            <a:lvl1pPr marL="0" indent="0">
              <a:buNone/>
              <a:defRPr/>
            </a:lvl1pPr>
          </a:lstStyle>
          <a:p>
            <a:endParaRPr lang="en-GB"/>
          </a:p>
        </p:txBody>
      </p:sp>
      <p:sp>
        <p:nvSpPr>
          <p:cNvPr id="18" name="Picture Placeholder 23">
            <a:extLst>
              <a:ext uri="{FF2B5EF4-FFF2-40B4-BE49-F238E27FC236}">
                <a16:creationId xmlns:a16="http://schemas.microsoft.com/office/drawing/2014/main" id="{FB92161A-F3DE-921E-212E-9ADE3C533357}"/>
              </a:ext>
            </a:extLst>
          </p:cNvPr>
          <p:cNvSpPr>
            <a:spLocks noGrp="1"/>
          </p:cNvSpPr>
          <p:nvPr>
            <p:ph type="pic" sz="quarter" idx="17"/>
          </p:nvPr>
        </p:nvSpPr>
        <p:spPr>
          <a:xfrm>
            <a:off x="3245806" y="1717863"/>
            <a:ext cx="1260000" cy="1260000"/>
          </a:xfrm>
          <a:prstGeom prst="rect">
            <a:avLst/>
          </a:prstGeom>
          <a:solidFill>
            <a:schemeClr val="bg1">
              <a:lumMod val="95000"/>
            </a:schemeClr>
          </a:solidFill>
        </p:spPr>
        <p:txBody>
          <a:bodyPr/>
          <a:lstStyle>
            <a:lvl1pPr marL="0" indent="0">
              <a:buNone/>
              <a:defRPr/>
            </a:lvl1pPr>
          </a:lstStyle>
          <a:p>
            <a:endParaRPr lang="en-GB"/>
          </a:p>
        </p:txBody>
      </p:sp>
      <p:sp>
        <p:nvSpPr>
          <p:cNvPr id="19" name="Picture Placeholder 23">
            <a:extLst>
              <a:ext uri="{FF2B5EF4-FFF2-40B4-BE49-F238E27FC236}">
                <a16:creationId xmlns:a16="http://schemas.microsoft.com/office/drawing/2014/main" id="{17000195-F09B-B160-B276-A11602096C4E}"/>
              </a:ext>
            </a:extLst>
          </p:cNvPr>
          <p:cNvSpPr>
            <a:spLocks noGrp="1"/>
          </p:cNvSpPr>
          <p:nvPr>
            <p:ph type="pic" sz="quarter" idx="18"/>
          </p:nvPr>
        </p:nvSpPr>
        <p:spPr>
          <a:xfrm>
            <a:off x="6270296" y="1717863"/>
            <a:ext cx="1260000" cy="1260000"/>
          </a:xfrm>
          <a:prstGeom prst="rect">
            <a:avLst/>
          </a:prstGeom>
          <a:solidFill>
            <a:schemeClr val="bg1">
              <a:lumMod val="95000"/>
            </a:schemeClr>
          </a:solidFill>
        </p:spPr>
        <p:txBody>
          <a:bodyPr/>
          <a:lstStyle>
            <a:lvl1pPr marL="0" indent="0">
              <a:buNone/>
              <a:defRPr/>
            </a:lvl1pPr>
          </a:lstStyle>
          <a:p>
            <a:endParaRPr lang="en-GB"/>
          </a:p>
        </p:txBody>
      </p:sp>
      <p:sp>
        <p:nvSpPr>
          <p:cNvPr id="20" name="Picture Placeholder 23">
            <a:extLst>
              <a:ext uri="{FF2B5EF4-FFF2-40B4-BE49-F238E27FC236}">
                <a16:creationId xmlns:a16="http://schemas.microsoft.com/office/drawing/2014/main" id="{EFD5EBCC-1A25-1DDE-5287-8A3D054F70B9}"/>
              </a:ext>
            </a:extLst>
          </p:cNvPr>
          <p:cNvSpPr>
            <a:spLocks noGrp="1"/>
          </p:cNvSpPr>
          <p:nvPr>
            <p:ph type="pic" sz="quarter" idx="19"/>
          </p:nvPr>
        </p:nvSpPr>
        <p:spPr>
          <a:xfrm>
            <a:off x="9294785" y="1717863"/>
            <a:ext cx="1260000" cy="1260000"/>
          </a:xfrm>
          <a:prstGeom prst="rect">
            <a:avLst/>
          </a:prstGeom>
          <a:solidFill>
            <a:schemeClr val="bg1">
              <a:lumMod val="95000"/>
            </a:schemeClr>
          </a:solidFill>
        </p:spPr>
        <p:txBody>
          <a:bodyPr/>
          <a:lstStyle>
            <a:lvl1pPr marL="0" indent="0">
              <a:buNone/>
              <a:defRPr/>
            </a:lvl1pPr>
          </a:lstStyle>
          <a:p>
            <a:endParaRPr lang="en-GB"/>
          </a:p>
        </p:txBody>
      </p:sp>
      <p:sp>
        <p:nvSpPr>
          <p:cNvPr id="21" name="Text Placeholder 2">
            <a:extLst>
              <a:ext uri="{FF2B5EF4-FFF2-40B4-BE49-F238E27FC236}">
                <a16:creationId xmlns:a16="http://schemas.microsoft.com/office/drawing/2014/main" id="{690AAB32-6A38-1D08-03C2-CBA9DB6713C9}"/>
              </a:ext>
            </a:extLst>
          </p:cNvPr>
          <p:cNvSpPr>
            <a:spLocks noGrp="1"/>
          </p:cNvSpPr>
          <p:nvPr>
            <p:ph type="body" idx="20" hasCustomPrompt="1"/>
          </p:nvPr>
        </p:nvSpPr>
        <p:spPr>
          <a:xfrm>
            <a:off x="1571857" y="2244655"/>
            <a:ext cx="1332000" cy="733208"/>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2" name="Text Placeholder 2">
            <a:extLst>
              <a:ext uri="{FF2B5EF4-FFF2-40B4-BE49-F238E27FC236}">
                <a16:creationId xmlns:a16="http://schemas.microsoft.com/office/drawing/2014/main" id="{0913C16D-81A0-1FA0-D678-27FD33146E6D}"/>
              </a:ext>
            </a:extLst>
          </p:cNvPr>
          <p:cNvSpPr>
            <a:spLocks noGrp="1"/>
          </p:cNvSpPr>
          <p:nvPr>
            <p:ph type="body" idx="21" hasCustomPrompt="1"/>
          </p:nvPr>
        </p:nvSpPr>
        <p:spPr>
          <a:xfrm>
            <a:off x="1571857" y="1717863"/>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a:t>
            </a:r>
            <a:br>
              <a:rPr lang="en-US"/>
            </a:br>
            <a:r>
              <a:rPr lang="en-US"/>
              <a:t>Surname</a:t>
            </a:r>
          </a:p>
        </p:txBody>
      </p:sp>
      <p:sp>
        <p:nvSpPr>
          <p:cNvPr id="23" name="Text Placeholder 2">
            <a:extLst>
              <a:ext uri="{FF2B5EF4-FFF2-40B4-BE49-F238E27FC236}">
                <a16:creationId xmlns:a16="http://schemas.microsoft.com/office/drawing/2014/main" id="{16552B6E-70BE-F3F3-79C8-2F99E6B78E5D}"/>
              </a:ext>
            </a:extLst>
          </p:cNvPr>
          <p:cNvSpPr>
            <a:spLocks noGrp="1"/>
          </p:cNvSpPr>
          <p:nvPr>
            <p:ph type="body" idx="22" hasCustomPrompt="1"/>
          </p:nvPr>
        </p:nvSpPr>
        <p:spPr>
          <a:xfrm>
            <a:off x="4596347" y="2244655"/>
            <a:ext cx="1332000" cy="733208"/>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4" name="Text Placeholder 2">
            <a:extLst>
              <a:ext uri="{FF2B5EF4-FFF2-40B4-BE49-F238E27FC236}">
                <a16:creationId xmlns:a16="http://schemas.microsoft.com/office/drawing/2014/main" id="{18622743-2831-00F8-5556-5F3BFE6DB102}"/>
              </a:ext>
            </a:extLst>
          </p:cNvPr>
          <p:cNvSpPr>
            <a:spLocks noGrp="1"/>
          </p:cNvSpPr>
          <p:nvPr>
            <p:ph type="body" idx="23" hasCustomPrompt="1"/>
          </p:nvPr>
        </p:nvSpPr>
        <p:spPr>
          <a:xfrm>
            <a:off x="4596347" y="1717863"/>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
        <p:nvSpPr>
          <p:cNvPr id="25" name="Text Placeholder 2">
            <a:extLst>
              <a:ext uri="{FF2B5EF4-FFF2-40B4-BE49-F238E27FC236}">
                <a16:creationId xmlns:a16="http://schemas.microsoft.com/office/drawing/2014/main" id="{EA37E62D-1438-13AC-2BF4-A4BB5B6FE544}"/>
              </a:ext>
            </a:extLst>
          </p:cNvPr>
          <p:cNvSpPr>
            <a:spLocks noGrp="1"/>
          </p:cNvSpPr>
          <p:nvPr>
            <p:ph type="body" idx="24" hasCustomPrompt="1"/>
          </p:nvPr>
        </p:nvSpPr>
        <p:spPr>
          <a:xfrm>
            <a:off x="7620837" y="2244655"/>
            <a:ext cx="1332000" cy="733208"/>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6" name="Text Placeholder 2">
            <a:extLst>
              <a:ext uri="{FF2B5EF4-FFF2-40B4-BE49-F238E27FC236}">
                <a16:creationId xmlns:a16="http://schemas.microsoft.com/office/drawing/2014/main" id="{2A18B835-0537-C48E-FE65-A2F78813ACC4}"/>
              </a:ext>
            </a:extLst>
          </p:cNvPr>
          <p:cNvSpPr>
            <a:spLocks noGrp="1"/>
          </p:cNvSpPr>
          <p:nvPr>
            <p:ph type="body" idx="25" hasCustomPrompt="1"/>
          </p:nvPr>
        </p:nvSpPr>
        <p:spPr>
          <a:xfrm>
            <a:off x="7620837" y="1717863"/>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
        <p:nvSpPr>
          <p:cNvPr id="27" name="Text Placeholder 2">
            <a:extLst>
              <a:ext uri="{FF2B5EF4-FFF2-40B4-BE49-F238E27FC236}">
                <a16:creationId xmlns:a16="http://schemas.microsoft.com/office/drawing/2014/main" id="{56DD194B-A398-6CFB-FF3D-6F6B6C3F3738}"/>
              </a:ext>
            </a:extLst>
          </p:cNvPr>
          <p:cNvSpPr>
            <a:spLocks noGrp="1"/>
          </p:cNvSpPr>
          <p:nvPr>
            <p:ph type="body" idx="26" hasCustomPrompt="1"/>
          </p:nvPr>
        </p:nvSpPr>
        <p:spPr>
          <a:xfrm>
            <a:off x="10645326" y="2244655"/>
            <a:ext cx="1332000" cy="733208"/>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8" name="Text Placeholder 2">
            <a:extLst>
              <a:ext uri="{FF2B5EF4-FFF2-40B4-BE49-F238E27FC236}">
                <a16:creationId xmlns:a16="http://schemas.microsoft.com/office/drawing/2014/main" id="{CC3BB2D0-1D22-E303-FD69-8755B17D1373}"/>
              </a:ext>
            </a:extLst>
          </p:cNvPr>
          <p:cNvSpPr>
            <a:spLocks noGrp="1"/>
          </p:cNvSpPr>
          <p:nvPr>
            <p:ph type="body" idx="27" hasCustomPrompt="1"/>
          </p:nvPr>
        </p:nvSpPr>
        <p:spPr>
          <a:xfrm>
            <a:off x="10645326" y="1717863"/>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
        <p:nvSpPr>
          <p:cNvPr id="3" name="Text Placeholder 2">
            <a:extLst>
              <a:ext uri="{FF2B5EF4-FFF2-40B4-BE49-F238E27FC236}">
                <a16:creationId xmlns:a16="http://schemas.microsoft.com/office/drawing/2014/main" id="{2BABB4A6-9422-2C87-D50B-F557ADE1A286}"/>
              </a:ext>
            </a:extLst>
          </p:cNvPr>
          <p:cNvSpPr>
            <a:spLocks noGrp="1"/>
          </p:cNvSpPr>
          <p:nvPr>
            <p:ph type="body" idx="28"/>
          </p:nvPr>
        </p:nvSpPr>
        <p:spPr>
          <a:xfrm>
            <a:off x="221316" y="3071969"/>
            <a:ext cx="2682541" cy="3021138"/>
          </a:xfrm>
        </p:spPr>
        <p:txBody>
          <a:bodyPr wrap="square" anchor="t" anchorCtr="0">
            <a:noAutofit/>
          </a:bodyPr>
          <a:lstStyle>
            <a:lvl1pPr marL="0" indent="0" algn="l">
              <a:lnSpc>
                <a:spcPct val="90000"/>
              </a:lnSpc>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0" name="Text Placeholder 2">
            <a:extLst>
              <a:ext uri="{FF2B5EF4-FFF2-40B4-BE49-F238E27FC236}">
                <a16:creationId xmlns:a16="http://schemas.microsoft.com/office/drawing/2014/main" id="{DDA2BA38-4C2E-867A-5813-0F881BD5DC01}"/>
              </a:ext>
            </a:extLst>
          </p:cNvPr>
          <p:cNvSpPr>
            <a:spLocks noGrp="1"/>
          </p:cNvSpPr>
          <p:nvPr>
            <p:ph type="body" idx="29"/>
          </p:nvPr>
        </p:nvSpPr>
        <p:spPr>
          <a:xfrm>
            <a:off x="3245806" y="3071969"/>
            <a:ext cx="2682541" cy="3021138"/>
          </a:xfrm>
        </p:spPr>
        <p:txBody>
          <a:bodyPr wrap="square" anchor="t" anchorCtr="0">
            <a:noAutofit/>
          </a:bodyPr>
          <a:lstStyle>
            <a:lvl1pPr marL="0" indent="0" algn="l">
              <a:lnSpc>
                <a:spcPct val="90000"/>
              </a:lnSpc>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1" name="Text Placeholder 2">
            <a:extLst>
              <a:ext uri="{FF2B5EF4-FFF2-40B4-BE49-F238E27FC236}">
                <a16:creationId xmlns:a16="http://schemas.microsoft.com/office/drawing/2014/main" id="{3959AC74-B656-7317-B2C8-7CEEB8F372E2}"/>
              </a:ext>
            </a:extLst>
          </p:cNvPr>
          <p:cNvSpPr>
            <a:spLocks noGrp="1"/>
          </p:cNvSpPr>
          <p:nvPr>
            <p:ph type="body" idx="30"/>
          </p:nvPr>
        </p:nvSpPr>
        <p:spPr>
          <a:xfrm>
            <a:off x="6270296" y="3071969"/>
            <a:ext cx="2682541" cy="3021138"/>
          </a:xfrm>
        </p:spPr>
        <p:txBody>
          <a:bodyPr wrap="square" anchor="t" anchorCtr="0">
            <a:noAutofit/>
          </a:bodyPr>
          <a:lstStyle>
            <a:lvl1pPr marL="0" indent="0" algn="l">
              <a:lnSpc>
                <a:spcPct val="90000"/>
              </a:lnSpc>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3" name="Text Placeholder 2">
            <a:extLst>
              <a:ext uri="{FF2B5EF4-FFF2-40B4-BE49-F238E27FC236}">
                <a16:creationId xmlns:a16="http://schemas.microsoft.com/office/drawing/2014/main" id="{2198F579-4CA3-C220-8631-FD555BE496EA}"/>
              </a:ext>
            </a:extLst>
          </p:cNvPr>
          <p:cNvSpPr>
            <a:spLocks noGrp="1"/>
          </p:cNvSpPr>
          <p:nvPr>
            <p:ph type="body" idx="31"/>
          </p:nvPr>
        </p:nvSpPr>
        <p:spPr>
          <a:xfrm>
            <a:off x="9294785" y="3071969"/>
            <a:ext cx="2682541" cy="3021138"/>
          </a:xfrm>
        </p:spPr>
        <p:txBody>
          <a:bodyPr wrap="square" anchor="t" anchorCtr="0">
            <a:noAutofit/>
          </a:bodyPr>
          <a:lstStyle>
            <a:lvl1pPr marL="0" indent="0" algn="l">
              <a:lnSpc>
                <a:spcPct val="90000"/>
              </a:lnSpc>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Tree>
    <p:extLst>
      <p:ext uri="{BB962C8B-B14F-4D97-AF65-F5344CB8AC3E}">
        <p14:creationId xmlns:p14="http://schemas.microsoft.com/office/powerpoint/2010/main" val="62204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 4 Up - Box">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ABB4A6-9422-2C87-D50B-F557ADE1A286}"/>
              </a:ext>
            </a:extLst>
          </p:cNvPr>
          <p:cNvSpPr>
            <a:spLocks noGrp="1"/>
          </p:cNvSpPr>
          <p:nvPr>
            <p:ph type="body" idx="28"/>
          </p:nvPr>
        </p:nvSpPr>
        <p:spPr>
          <a:xfrm>
            <a:off x="221316" y="1501681"/>
            <a:ext cx="2682541" cy="4375244"/>
          </a:xfrm>
          <a:solidFill>
            <a:schemeClr val="tx2"/>
          </a:solidFill>
        </p:spPr>
        <p:txBody>
          <a:bodyPr wrap="square" lIns="90000" tIns="1440000" rIns="90000" bIns="90000"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0" name="Text Placeholder 2">
            <a:extLst>
              <a:ext uri="{FF2B5EF4-FFF2-40B4-BE49-F238E27FC236}">
                <a16:creationId xmlns:a16="http://schemas.microsoft.com/office/drawing/2014/main" id="{DDA2BA38-4C2E-867A-5813-0F881BD5DC01}"/>
              </a:ext>
            </a:extLst>
          </p:cNvPr>
          <p:cNvSpPr>
            <a:spLocks noGrp="1"/>
          </p:cNvSpPr>
          <p:nvPr>
            <p:ph type="body" idx="29"/>
          </p:nvPr>
        </p:nvSpPr>
        <p:spPr>
          <a:xfrm>
            <a:off x="3245806" y="1501681"/>
            <a:ext cx="2682541" cy="4375244"/>
          </a:xfrm>
          <a:solidFill>
            <a:schemeClr val="tx2"/>
          </a:solidFill>
        </p:spPr>
        <p:txBody>
          <a:bodyPr wrap="square" lIns="90000" tIns="1440000" rIns="90000" bIns="90000"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1" name="Text Placeholder 2">
            <a:extLst>
              <a:ext uri="{FF2B5EF4-FFF2-40B4-BE49-F238E27FC236}">
                <a16:creationId xmlns:a16="http://schemas.microsoft.com/office/drawing/2014/main" id="{3959AC74-B656-7317-B2C8-7CEEB8F372E2}"/>
              </a:ext>
            </a:extLst>
          </p:cNvPr>
          <p:cNvSpPr>
            <a:spLocks noGrp="1"/>
          </p:cNvSpPr>
          <p:nvPr>
            <p:ph type="body" idx="30"/>
          </p:nvPr>
        </p:nvSpPr>
        <p:spPr>
          <a:xfrm>
            <a:off x="6270296" y="1501681"/>
            <a:ext cx="2682541" cy="4375244"/>
          </a:xfrm>
          <a:solidFill>
            <a:schemeClr val="tx2"/>
          </a:solidFill>
        </p:spPr>
        <p:txBody>
          <a:bodyPr wrap="square" lIns="90000" tIns="1440000" rIns="90000" bIns="90000"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3" name="Text Placeholder 2">
            <a:extLst>
              <a:ext uri="{FF2B5EF4-FFF2-40B4-BE49-F238E27FC236}">
                <a16:creationId xmlns:a16="http://schemas.microsoft.com/office/drawing/2014/main" id="{2198F579-4CA3-C220-8631-FD555BE496EA}"/>
              </a:ext>
            </a:extLst>
          </p:cNvPr>
          <p:cNvSpPr>
            <a:spLocks noGrp="1"/>
          </p:cNvSpPr>
          <p:nvPr>
            <p:ph type="body" idx="31"/>
          </p:nvPr>
        </p:nvSpPr>
        <p:spPr>
          <a:xfrm>
            <a:off x="9294785" y="1501681"/>
            <a:ext cx="2682541" cy="4375244"/>
          </a:xfrm>
          <a:solidFill>
            <a:schemeClr val="tx2"/>
          </a:solidFill>
        </p:spPr>
        <p:txBody>
          <a:bodyPr wrap="square" lIns="90000" tIns="1440000" rIns="90000" bIns="90000"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387798"/>
          </a:xfrm>
        </p:spPr>
        <p:txBody>
          <a:bodyPr wrap="square">
            <a:spAutoFit/>
          </a:bodyPr>
          <a:lstStyle/>
          <a:p>
            <a:r>
              <a:rPr lang="en-US"/>
              <a:t>Team bio</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8" name="Graphic 7">
            <a:extLst>
              <a:ext uri="{FF2B5EF4-FFF2-40B4-BE49-F238E27FC236}">
                <a16:creationId xmlns:a16="http://schemas.microsoft.com/office/drawing/2014/main" id="{10825979-AE6F-4E8E-4A2D-40B0AF1830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5" name="Picture Placeholder 23">
            <a:extLst>
              <a:ext uri="{FF2B5EF4-FFF2-40B4-BE49-F238E27FC236}">
                <a16:creationId xmlns:a16="http://schemas.microsoft.com/office/drawing/2014/main" id="{B8CB97A3-322E-2D03-4326-BA480591B107}"/>
              </a:ext>
            </a:extLst>
          </p:cNvPr>
          <p:cNvSpPr>
            <a:spLocks noGrp="1"/>
          </p:cNvSpPr>
          <p:nvPr>
            <p:ph type="pic" sz="quarter" idx="16"/>
          </p:nvPr>
        </p:nvSpPr>
        <p:spPr>
          <a:xfrm>
            <a:off x="334527" y="1655818"/>
            <a:ext cx="1080000" cy="1080000"/>
          </a:xfrm>
          <a:prstGeom prst="rect">
            <a:avLst/>
          </a:prstGeom>
          <a:solidFill>
            <a:schemeClr val="bg1">
              <a:lumMod val="95000"/>
            </a:schemeClr>
          </a:solidFill>
        </p:spPr>
        <p:txBody>
          <a:bodyPr/>
          <a:lstStyle>
            <a:lvl1pPr marL="0" indent="0">
              <a:buNone/>
              <a:defRPr/>
            </a:lvl1pPr>
          </a:lstStyle>
          <a:p>
            <a:endParaRPr lang="en-GB"/>
          </a:p>
        </p:txBody>
      </p:sp>
      <p:sp>
        <p:nvSpPr>
          <p:cNvPr id="18" name="Picture Placeholder 23">
            <a:extLst>
              <a:ext uri="{FF2B5EF4-FFF2-40B4-BE49-F238E27FC236}">
                <a16:creationId xmlns:a16="http://schemas.microsoft.com/office/drawing/2014/main" id="{FB92161A-F3DE-921E-212E-9ADE3C533357}"/>
              </a:ext>
            </a:extLst>
          </p:cNvPr>
          <p:cNvSpPr>
            <a:spLocks noGrp="1"/>
          </p:cNvSpPr>
          <p:nvPr>
            <p:ph type="pic" sz="quarter" idx="17"/>
          </p:nvPr>
        </p:nvSpPr>
        <p:spPr>
          <a:xfrm>
            <a:off x="3359017" y="1655818"/>
            <a:ext cx="1080000" cy="1080000"/>
          </a:xfrm>
          <a:prstGeom prst="rect">
            <a:avLst/>
          </a:prstGeom>
          <a:solidFill>
            <a:schemeClr val="bg1">
              <a:lumMod val="95000"/>
            </a:schemeClr>
          </a:solidFill>
        </p:spPr>
        <p:txBody>
          <a:bodyPr/>
          <a:lstStyle>
            <a:lvl1pPr marL="0" indent="0">
              <a:buNone/>
              <a:defRPr/>
            </a:lvl1pPr>
          </a:lstStyle>
          <a:p>
            <a:endParaRPr lang="en-GB"/>
          </a:p>
        </p:txBody>
      </p:sp>
      <p:sp>
        <p:nvSpPr>
          <p:cNvPr id="19" name="Picture Placeholder 23">
            <a:extLst>
              <a:ext uri="{FF2B5EF4-FFF2-40B4-BE49-F238E27FC236}">
                <a16:creationId xmlns:a16="http://schemas.microsoft.com/office/drawing/2014/main" id="{17000195-F09B-B160-B276-A11602096C4E}"/>
              </a:ext>
            </a:extLst>
          </p:cNvPr>
          <p:cNvSpPr>
            <a:spLocks noGrp="1"/>
          </p:cNvSpPr>
          <p:nvPr>
            <p:ph type="pic" sz="quarter" idx="18"/>
          </p:nvPr>
        </p:nvSpPr>
        <p:spPr>
          <a:xfrm>
            <a:off x="6383507" y="1655818"/>
            <a:ext cx="1080000" cy="1080000"/>
          </a:xfrm>
          <a:prstGeom prst="rect">
            <a:avLst/>
          </a:prstGeom>
          <a:solidFill>
            <a:schemeClr val="bg1">
              <a:lumMod val="95000"/>
            </a:schemeClr>
          </a:solidFill>
        </p:spPr>
        <p:txBody>
          <a:bodyPr/>
          <a:lstStyle>
            <a:lvl1pPr marL="0" indent="0">
              <a:buNone/>
              <a:defRPr/>
            </a:lvl1pPr>
          </a:lstStyle>
          <a:p>
            <a:endParaRPr lang="en-GB"/>
          </a:p>
        </p:txBody>
      </p:sp>
      <p:sp>
        <p:nvSpPr>
          <p:cNvPr id="20" name="Picture Placeholder 23">
            <a:extLst>
              <a:ext uri="{FF2B5EF4-FFF2-40B4-BE49-F238E27FC236}">
                <a16:creationId xmlns:a16="http://schemas.microsoft.com/office/drawing/2014/main" id="{EFD5EBCC-1A25-1DDE-5287-8A3D054F70B9}"/>
              </a:ext>
            </a:extLst>
          </p:cNvPr>
          <p:cNvSpPr>
            <a:spLocks noGrp="1"/>
          </p:cNvSpPr>
          <p:nvPr>
            <p:ph type="pic" sz="quarter" idx="19"/>
          </p:nvPr>
        </p:nvSpPr>
        <p:spPr>
          <a:xfrm>
            <a:off x="9407996" y="1655818"/>
            <a:ext cx="1080000" cy="1080000"/>
          </a:xfrm>
          <a:prstGeom prst="rect">
            <a:avLst/>
          </a:prstGeom>
          <a:solidFill>
            <a:schemeClr val="bg1">
              <a:lumMod val="95000"/>
            </a:schemeClr>
          </a:solidFill>
        </p:spPr>
        <p:txBody>
          <a:bodyPr/>
          <a:lstStyle>
            <a:lvl1pPr marL="0" indent="0">
              <a:buNone/>
              <a:defRPr/>
            </a:lvl1pPr>
          </a:lstStyle>
          <a:p>
            <a:endParaRPr lang="en-GB"/>
          </a:p>
        </p:txBody>
      </p:sp>
      <p:sp>
        <p:nvSpPr>
          <p:cNvPr id="21" name="Text Placeholder 2">
            <a:extLst>
              <a:ext uri="{FF2B5EF4-FFF2-40B4-BE49-F238E27FC236}">
                <a16:creationId xmlns:a16="http://schemas.microsoft.com/office/drawing/2014/main" id="{690AAB32-6A38-1D08-03C2-CBA9DB6713C9}"/>
              </a:ext>
            </a:extLst>
          </p:cNvPr>
          <p:cNvSpPr>
            <a:spLocks noGrp="1"/>
          </p:cNvSpPr>
          <p:nvPr>
            <p:ph type="body" idx="20" hasCustomPrompt="1"/>
          </p:nvPr>
        </p:nvSpPr>
        <p:spPr>
          <a:xfrm>
            <a:off x="1571857" y="2182610"/>
            <a:ext cx="1332000" cy="540000"/>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2" name="Text Placeholder 2">
            <a:extLst>
              <a:ext uri="{FF2B5EF4-FFF2-40B4-BE49-F238E27FC236}">
                <a16:creationId xmlns:a16="http://schemas.microsoft.com/office/drawing/2014/main" id="{0913C16D-81A0-1FA0-D678-27FD33146E6D}"/>
              </a:ext>
            </a:extLst>
          </p:cNvPr>
          <p:cNvSpPr>
            <a:spLocks noGrp="1"/>
          </p:cNvSpPr>
          <p:nvPr>
            <p:ph type="body" idx="21" hasCustomPrompt="1"/>
          </p:nvPr>
        </p:nvSpPr>
        <p:spPr>
          <a:xfrm>
            <a:off x="1571857" y="1655818"/>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a:t>
            </a:r>
            <a:br>
              <a:rPr lang="en-US"/>
            </a:br>
            <a:r>
              <a:rPr lang="en-US"/>
              <a:t>Surname</a:t>
            </a:r>
          </a:p>
        </p:txBody>
      </p:sp>
      <p:sp>
        <p:nvSpPr>
          <p:cNvPr id="23" name="Text Placeholder 2">
            <a:extLst>
              <a:ext uri="{FF2B5EF4-FFF2-40B4-BE49-F238E27FC236}">
                <a16:creationId xmlns:a16="http://schemas.microsoft.com/office/drawing/2014/main" id="{16552B6E-70BE-F3F3-79C8-2F99E6B78E5D}"/>
              </a:ext>
            </a:extLst>
          </p:cNvPr>
          <p:cNvSpPr>
            <a:spLocks noGrp="1"/>
          </p:cNvSpPr>
          <p:nvPr>
            <p:ph type="body" idx="22" hasCustomPrompt="1"/>
          </p:nvPr>
        </p:nvSpPr>
        <p:spPr>
          <a:xfrm>
            <a:off x="4596347" y="2182610"/>
            <a:ext cx="1332000" cy="540000"/>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4" name="Text Placeholder 2">
            <a:extLst>
              <a:ext uri="{FF2B5EF4-FFF2-40B4-BE49-F238E27FC236}">
                <a16:creationId xmlns:a16="http://schemas.microsoft.com/office/drawing/2014/main" id="{18622743-2831-00F8-5556-5F3BFE6DB102}"/>
              </a:ext>
            </a:extLst>
          </p:cNvPr>
          <p:cNvSpPr>
            <a:spLocks noGrp="1"/>
          </p:cNvSpPr>
          <p:nvPr>
            <p:ph type="body" idx="23" hasCustomPrompt="1"/>
          </p:nvPr>
        </p:nvSpPr>
        <p:spPr>
          <a:xfrm>
            <a:off x="4596347" y="1655818"/>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
        <p:nvSpPr>
          <p:cNvPr id="25" name="Text Placeholder 2">
            <a:extLst>
              <a:ext uri="{FF2B5EF4-FFF2-40B4-BE49-F238E27FC236}">
                <a16:creationId xmlns:a16="http://schemas.microsoft.com/office/drawing/2014/main" id="{EA37E62D-1438-13AC-2BF4-A4BB5B6FE544}"/>
              </a:ext>
            </a:extLst>
          </p:cNvPr>
          <p:cNvSpPr>
            <a:spLocks noGrp="1"/>
          </p:cNvSpPr>
          <p:nvPr>
            <p:ph type="body" idx="24" hasCustomPrompt="1"/>
          </p:nvPr>
        </p:nvSpPr>
        <p:spPr>
          <a:xfrm>
            <a:off x="7620837" y="2182610"/>
            <a:ext cx="1332000" cy="540000"/>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6" name="Text Placeholder 2">
            <a:extLst>
              <a:ext uri="{FF2B5EF4-FFF2-40B4-BE49-F238E27FC236}">
                <a16:creationId xmlns:a16="http://schemas.microsoft.com/office/drawing/2014/main" id="{2A18B835-0537-C48E-FE65-A2F78813ACC4}"/>
              </a:ext>
            </a:extLst>
          </p:cNvPr>
          <p:cNvSpPr>
            <a:spLocks noGrp="1"/>
          </p:cNvSpPr>
          <p:nvPr>
            <p:ph type="body" idx="25" hasCustomPrompt="1"/>
          </p:nvPr>
        </p:nvSpPr>
        <p:spPr>
          <a:xfrm>
            <a:off x="7620837" y="1655818"/>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
        <p:nvSpPr>
          <p:cNvPr id="27" name="Text Placeholder 2">
            <a:extLst>
              <a:ext uri="{FF2B5EF4-FFF2-40B4-BE49-F238E27FC236}">
                <a16:creationId xmlns:a16="http://schemas.microsoft.com/office/drawing/2014/main" id="{56DD194B-A398-6CFB-FF3D-6F6B6C3F3738}"/>
              </a:ext>
            </a:extLst>
          </p:cNvPr>
          <p:cNvSpPr>
            <a:spLocks noGrp="1"/>
          </p:cNvSpPr>
          <p:nvPr>
            <p:ph type="body" idx="26" hasCustomPrompt="1"/>
          </p:nvPr>
        </p:nvSpPr>
        <p:spPr>
          <a:xfrm>
            <a:off x="10645326" y="2182610"/>
            <a:ext cx="1332000" cy="540000"/>
          </a:xfrm>
        </p:spPr>
        <p:txBody>
          <a:bodyPr wrap="square" anchor="t" anchorCtr="0">
            <a:noAutofit/>
          </a:bodyPr>
          <a:lstStyle>
            <a:lvl1pPr marL="0" indent="0" algn="l">
              <a:lnSpc>
                <a:spcPct val="90000"/>
              </a:lnSpc>
              <a:buNone/>
              <a:defRPr sz="1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8" name="Text Placeholder 2">
            <a:extLst>
              <a:ext uri="{FF2B5EF4-FFF2-40B4-BE49-F238E27FC236}">
                <a16:creationId xmlns:a16="http://schemas.microsoft.com/office/drawing/2014/main" id="{CC3BB2D0-1D22-E303-FD69-8755B17D1373}"/>
              </a:ext>
            </a:extLst>
          </p:cNvPr>
          <p:cNvSpPr>
            <a:spLocks noGrp="1"/>
          </p:cNvSpPr>
          <p:nvPr>
            <p:ph type="body" idx="27" hasCustomPrompt="1"/>
          </p:nvPr>
        </p:nvSpPr>
        <p:spPr>
          <a:xfrm>
            <a:off x="10645326" y="1655818"/>
            <a:ext cx="1332000" cy="430887"/>
          </a:xfrm>
        </p:spPr>
        <p:txBody>
          <a:bodyPr wrap="square" anchor="t" anchorCtr="0">
            <a:spAutoFit/>
          </a:bodyPr>
          <a:lstStyle>
            <a:lvl1pPr marL="0" indent="0" algn="l">
              <a:lnSpc>
                <a:spcPct val="100000"/>
              </a:lnSpc>
              <a:spcBef>
                <a:spcPts val="0"/>
              </a:spcBef>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br>
              <a:rPr lang="en-US"/>
            </a:br>
            <a:r>
              <a:rPr lang="en-US"/>
              <a:t>Surname</a:t>
            </a:r>
          </a:p>
        </p:txBody>
      </p:sp>
    </p:spTree>
    <p:extLst>
      <p:ext uri="{BB962C8B-B14F-4D97-AF65-F5344CB8AC3E}">
        <p14:creationId xmlns:p14="http://schemas.microsoft.com/office/powerpoint/2010/main" val="955600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m - 3 Up - Dark Green">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35E099-749D-F90F-A00C-7E5B96B11917}"/>
              </a:ext>
            </a:extLst>
          </p:cNvPr>
          <p:cNvSpPr>
            <a:spLocks noGrp="1"/>
          </p:cNvSpPr>
          <p:nvPr>
            <p:ph type="title" hasCustomPrompt="1"/>
          </p:nvPr>
        </p:nvSpPr>
        <p:spPr>
          <a:xfrm>
            <a:off x="215900" y="216000"/>
            <a:ext cx="11760200" cy="720000"/>
          </a:xfrm>
        </p:spPr>
        <p:txBody>
          <a:bodyPr wrap="square">
            <a:spAutoFit/>
          </a:bodyPr>
          <a:lstStyle>
            <a:lvl1pPr>
              <a:defRPr>
                <a:solidFill>
                  <a:schemeClr val="bg1"/>
                </a:solidFill>
              </a:defRPr>
            </a:lvl1pPr>
          </a:lstStyle>
          <a:p>
            <a:r>
              <a:rPr lang="en-US"/>
              <a:t>Title</a:t>
            </a:r>
            <a:endParaRPr lang="en-GB"/>
          </a:p>
        </p:txBody>
      </p:sp>
      <p:sp>
        <p:nvSpPr>
          <p:cNvPr id="9" name="Slide Number Placeholder 5">
            <a:extLst>
              <a:ext uri="{FF2B5EF4-FFF2-40B4-BE49-F238E27FC236}">
                <a16:creationId xmlns:a16="http://schemas.microsoft.com/office/drawing/2014/main" id="{E1238DC7-9953-67E5-076B-835C32A68B93}"/>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1" name="Text Placeholder 2">
            <a:extLst>
              <a:ext uri="{FF2B5EF4-FFF2-40B4-BE49-F238E27FC236}">
                <a16:creationId xmlns:a16="http://schemas.microsoft.com/office/drawing/2014/main" id="{E8F99CD2-89BF-CF6C-382E-BCF60A0085BD}"/>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Footer Placeholder 4">
            <a:extLst>
              <a:ext uri="{FF2B5EF4-FFF2-40B4-BE49-F238E27FC236}">
                <a16:creationId xmlns:a16="http://schemas.microsoft.com/office/drawing/2014/main" id="{D613B98E-790B-D427-AD63-A9B9AFA4CB55}"/>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US"/>
              <a:t>Fast Fluorinated Facts: PFAS in the News</a:t>
            </a:r>
            <a:endParaRPr lang="en-GB"/>
          </a:p>
        </p:txBody>
      </p: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37042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29" name="Picture Placeholder 23">
            <a:extLst>
              <a:ext uri="{FF2B5EF4-FFF2-40B4-BE49-F238E27FC236}">
                <a16:creationId xmlns:a16="http://schemas.microsoft.com/office/drawing/2014/main" id="{085AF28B-7E7A-563A-D568-FEC67B5D5D9A}"/>
              </a:ext>
            </a:extLst>
          </p:cNvPr>
          <p:cNvSpPr>
            <a:spLocks noGrp="1"/>
          </p:cNvSpPr>
          <p:nvPr>
            <p:ph type="pic" sz="quarter" idx="17"/>
          </p:nvPr>
        </p:nvSpPr>
        <p:spPr>
          <a:xfrm>
            <a:off x="4834073"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30" name="Picture Placeholder 23">
            <a:extLst>
              <a:ext uri="{FF2B5EF4-FFF2-40B4-BE49-F238E27FC236}">
                <a16:creationId xmlns:a16="http://schemas.microsoft.com/office/drawing/2014/main" id="{DC0DC504-98AF-18B6-2D60-4883D56A4CD2}"/>
              </a:ext>
            </a:extLst>
          </p:cNvPr>
          <p:cNvSpPr>
            <a:spLocks noGrp="1"/>
          </p:cNvSpPr>
          <p:nvPr>
            <p:ph type="pic" sz="quarter" idx="18"/>
          </p:nvPr>
        </p:nvSpPr>
        <p:spPr>
          <a:xfrm>
            <a:off x="9439275"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32" name="Text Placeholder 2">
            <a:extLst>
              <a:ext uri="{FF2B5EF4-FFF2-40B4-BE49-F238E27FC236}">
                <a16:creationId xmlns:a16="http://schemas.microsoft.com/office/drawing/2014/main" id="{521F7054-5AD9-E675-47B8-A53E59B6BECB}"/>
              </a:ext>
            </a:extLst>
          </p:cNvPr>
          <p:cNvSpPr>
            <a:spLocks noGrp="1"/>
          </p:cNvSpPr>
          <p:nvPr>
            <p:ph type="body" idx="20" hasCustomPrompt="1"/>
          </p:nvPr>
        </p:nvSpPr>
        <p:spPr>
          <a:xfrm>
            <a:off x="370427"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3" name="Text Placeholder 2">
            <a:extLst>
              <a:ext uri="{FF2B5EF4-FFF2-40B4-BE49-F238E27FC236}">
                <a16:creationId xmlns:a16="http://schemas.microsoft.com/office/drawing/2014/main" id="{18764479-B250-4657-27B8-0BEB7CA6FB05}"/>
              </a:ext>
            </a:extLst>
          </p:cNvPr>
          <p:cNvSpPr>
            <a:spLocks noGrp="1"/>
          </p:cNvSpPr>
          <p:nvPr>
            <p:ph type="body" idx="21" hasCustomPrompt="1"/>
          </p:nvPr>
        </p:nvSpPr>
        <p:spPr>
          <a:xfrm>
            <a:off x="368500"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5" name="Text Placeholder 2">
            <a:extLst>
              <a:ext uri="{FF2B5EF4-FFF2-40B4-BE49-F238E27FC236}">
                <a16:creationId xmlns:a16="http://schemas.microsoft.com/office/drawing/2014/main" id="{876B32EE-3490-B492-A7C9-090BDDF6B951}"/>
              </a:ext>
            </a:extLst>
          </p:cNvPr>
          <p:cNvSpPr>
            <a:spLocks noGrp="1"/>
          </p:cNvSpPr>
          <p:nvPr>
            <p:ph type="body" idx="22" hasCustomPrompt="1"/>
          </p:nvPr>
        </p:nvSpPr>
        <p:spPr>
          <a:xfrm>
            <a:off x="4836000"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6" name="Text Placeholder 2">
            <a:extLst>
              <a:ext uri="{FF2B5EF4-FFF2-40B4-BE49-F238E27FC236}">
                <a16:creationId xmlns:a16="http://schemas.microsoft.com/office/drawing/2014/main" id="{EEF5EFAA-55C0-EB9B-23C4-4653D792D444}"/>
              </a:ext>
            </a:extLst>
          </p:cNvPr>
          <p:cNvSpPr>
            <a:spLocks noGrp="1"/>
          </p:cNvSpPr>
          <p:nvPr>
            <p:ph type="body" idx="23" hasCustomPrompt="1"/>
          </p:nvPr>
        </p:nvSpPr>
        <p:spPr>
          <a:xfrm>
            <a:off x="4834073"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7" name="Text Placeholder 2">
            <a:extLst>
              <a:ext uri="{FF2B5EF4-FFF2-40B4-BE49-F238E27FC236}">
                <a16:creationId xmlns:a16="http://schemas.microsoft.com/office/drawing/2014/main" id="{ADF3FE58-5360-0D0E-B6CA-CA7C296B3AC1}"/>
              </a:ext>
            </a:extLst>
          </p:cNvPr>
          <p:cNvSpPr>
            <a:spLocks noGrp="1"/>
          </p:cNvSpPr>
          <p:nvPr>
            <p:ph type="body" idx="24" hasCustomPrompt="1"/>
          </p:nvPr>
        </p:nvSpPr>
        <p:spPr>
          <a:xfrm>
            <a:off x="9441202"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8" name="Text Placeholder 2">
            <a:extLst>
              <a:ext uri="{FF2B5EF4-FFF2-40B4-BE49-F238E27FC236}">
                <a16:creationId xmlns:a16="http://schemas.microsoft.com/office/drawing/2014/main" id="{4EC01587-88DD-9342-3097-F731D6F84861}"/>
              </a:ext>
            </a:extLst>
          </p:cNvPr>
          <p:cNvSpPr>
            <a:spLocks noGrp="1"/>
          </p:cNvSpPr>
          <p:nvPr>
            <p:ph type="body" idx="25" hasCustomPrompt="1"/>
          </p:nvPr>
        </p:nvSpPr>
        <p:spPr>
          <a:xfrm>
            <a:off x="9439275"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pic>
        <p:nvPicPr>
          <p:cNvPr id="41" name="Graphic 40">
            <a:extLst>
              <a:ext uri="{FF2B5EF4-FFF2-40B4-BE49-F238E27FC236}">
                <a16:creationId xmlns:a16="http://schemas.microsoft.com/office/drawing/2014/main" id="{C578D897-4791-AC57-6E6E-F37EDF15AF2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1008052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 4 Up - Dark Green">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B35E099-749D-F90F-A00C-7E5B96B11917}"/>
              </a:ext>
            </a:extLst>
          </p:cNvPr>
          <p:cNvSpPr>
            <a:spLocks noGrp="1"/>
          </p:cNvSpPr>
          <p:nvPr>
            <p:ph type="title" hasCustomPrompt="1"/>
          </p:nvPr>
        </p:nvSpPr>
        <p:spPr>
          <a:xfrm>
            <a:off x="215900" y="216000"/>
            <a:ext cx="11761200" cy="720000"/>
          </a:xfrm>
        </p:spPr>
        <p:txBody>
          <a:bodyPr wrap="square">
            <a:spAutoFit/>
          </a:bodyPr>
          <a:lstStyle>
            <a:lvl1pPr>
              <a:defRPr>
                <a:solidFill>
                  <a:schemeClr val="bg1"/>
                </a:solidFill>
              </a:defRPr>
            </a:lvl1pPr>
          </a:lstStyle>
          <a:p>
            <a:r>
              <a:rPr lang="en-US"/>
              <a:t>Title</a:t>
            </a:r>
            <a:endParaRPr lang="en-GB"/>
          </a:p>
        </p:txBody>
      </p:sp>
      <p:sp>
        <p:nvSpPr>
          <p:cNvPr id="9" name="Slide Number Placeholder 5">
            <a:extLst>
              <a:ext uri="{FF2B5EF4-FFF2-40B4-BE49-F238E27FC236}">
                <a16:creationId xmlns:a16="http://schemas.microsoft.com/office/drawing/2014/main" id="{E1238DC7-9953-67E5-076B-835C32A68B93}"/>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1" name="Text Placeholder 2">
            <a:extLst>
              <a:ext uri="{FF2B5EF4-FFF2-40B4-BE49-F238E27FC236}">
                <a16:creationId xmlns:a16="http://schemas.microsoft.com/office/drawing/2014/main" id="{E8F99CD2-89BF-CF6C-382E-BCF60A0085BD}"/>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Footer Placeholder 4">
            <a:extLst>
              <a:ext uri="{FF2B5EF4-FFF2-40B4-BE49-F238E27FC236}">
                <a16:creationId xmlns:a16="http://schemas.microsoft.com/office/drawing/2014/main" id="{D613B98E-790B-D427-AD63-A9B9AFA4CB55}"/>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US"/>
              <a:t>Fast Fluorinated Facts: PFAS in the News</a:t>
            </a:r>
            <a:endParaRPr lang="en-GB"/>
          </a:p>
        </p:txBody>
      </p: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37042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29" name="Picture Placeholder 23">
            <a:extLst>
              <a:ext uri="{FF2B5EF4-FFF2-40B4-BE49-F238E27FC236}">
                <a16:creationId xmlns:a16="http://schemas.microsoft.com/office/drawing/2014/main" id="{085AF28B-7E7A-563A-D568-FEC67B5D5D9A}"/>
              </a:ext>
            </a:extLst>
          </p:cNvPr>
          <p:cNvSpPr>
            <a:spLocks noGrp="1"/>
          </p:cNvSpPr>
          <p:nvPr>
            <p:ph type="pic" sz="quarter" idx="17"/>
          </p:nvPr>
        </p:nvSpPr>
        <p:spPr>
          <a:xfrm>
            <a:off x="334544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30" name="Picture Placeholder 23">
            <a:extLst>
              <a:ext uri="{FF2B5EF4-FFF2-40B4-BE49-F238E27FC236}">
                <a16:creationId xmlns:a16="http://schemas.microsoft.com/office/drawing/2014/main" id="{DC0DC504-98AF-18B6-2D60-4883D56A4CD2}"/>
              </a:ext>
            </a:extLst>
          </p:cNvPr>
          <p:cNvSpPr>
            <a:spLocks noGrp="1"/>
          </p:cNvSpPr>
          <p:nvPr>
            <p:ph type="pic" sz="quarter" idx="18"/>
          </p:nvPr>
        </p:nvSpPr>
        <p:spPr>
          <a:xfrm>
            <a:off x="6320467"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31" name="Picture Placeholder 23">
            <a:extLst>
              <a:ext uri="{FF2B5EF4-FFF2-40B4-BE49-F238E27FC236}">
                <a16:creationId xmlns:a16="http://schemas.microsoft.com/office/drawing/2014/main" id="{F1078E2B-10B7-7247-3D10-6A98153451CD}"/>
              </a:ext>
            </a:extLst>
          </p:cNvPr>
          <p:cNvSpPr>
            <a:spLocks noGrp="1"/>
          </p:cNvSpPr>
          <p:nvPr>
            <p:ph type="pic" sz="quarter" idx="19"/>
          </p:nvPr>
        </p:nvSpPr>
        <p:spPr>
          <a:xfrm>
            <a:off x="9295486" y="1717863"/>
            <a:ext cx="2536825" cy="2536825"/>
          </a:xfrm>
          <a:prstGeom prst="ellipse">
            <a:avLst/>
          </a:prstGeom>
          <a:solidFill>
            <a:schemeClr val="bg1">
              <a:lumMod val="95000"/>
            </a:schemeClr>
          </a:solidFill>
        </p:spPr>
        <p:txBody>
          <a:bodyPr/>
          <a:lstStyle>
            <a:lvl1pPr marL="0" indent="0">
              <a:buNone/>
              <a:defRPr/>
            </a:lvl1pPr>
          </a:lstStyle>
          <a:p>
            <a:endParaRPr lang="en-GB"/>
          </a:p>
        </p:txBody>
      </p:sp>
      <p:sp>
        <p:nvSpPr>
          <p:cNvPr id="32" name="Text Placeholder 2">
            <a:extLst>
              <a:ext uri="{FF2B5EF4-FFF2-40B4-BE49-F238E27FC236}">
                <a16:creationId xmlns:a16="http://schemas.microsoft.com/office/drawing/2014/main" id="{521F7054-5AD9-E675-47B8-A53E59B6BECB}"/>
              </a:ext>
            </a:extLst>
          </p:cNvPr>
          <p:cNvSpPr>
            <a:spLocks noGrp="1"/>
          </p:cNvSpPr>
          <p:nvPr>
            <p:ph type="body" idx="20" hasCustomPrompt="1"/>
          </p:nvPr>
        </p:nvSpPr>
        <p:spPr>
          <a:xfrm>
            <a:off x="370427"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3" name="Text Placeholder 2">
            <a:extLst>
              <a:ext uri="{FF2B5EF4-FFF2-40B4-BE49-F238E27FC236}">
                <a16:creationId xmlns:a16="http://schemas.microsoft.com/office/drawing/2014/main" id="{18764479-B250-4657-27B8-0BEB7CA6FB05}"/>
              </a:ext>
            </a:extLst>
          </p:cNvPr>
          <p:cNvSpPr>
            <a:spLocks noGrp="1"/>
          </p:cNvSpPr>
          <p:nvPr>
            <p:ph type="body" idx="21" hasCustomPrompt="1"/>
          </p:nvPr>
        </p:nvSpPr>
        <p:spPr>
          <a:xfrm>
            <a:off x="368500"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5" name="Text Placeholder 2">
            <a:extLst>
              <a:ext uri="{FF2B5EF4-FFF2-40B4-BE49-F238E27FC236}">
                <a16:creationId xmlns:a16="http://schemas.microsoft.com/office/drawing/2014/main" id="{876B32EE-3490-B492-A7C9-090BDDF6B951}"/>
              </a:ext>
            </a:extLst>
          </p:cNvPr>
          <p:cNvSpPr>
            <a:spLocks noGrp="1"/>
          </p:cNvSpPr>
          <p:nvPr>
            <p:ph type="body" idx="22" hasCustomPrompt="1"/>
          </p:nvPr>
        </p:nvSpPr>
        <p:spPr>
          <a:xfrm>
            <a:off x="3347374"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6" name="Text Placeholder 2">
            <a:extLst>
              <a:ext uri="{FF2B5EF4-FFF2-40B4-BE49-F238E27FC236}">
                <a16:creationId xmlns:a16="http://schemas.microsoft.com/office/drawing/2014/main" id="{EEF5EFAA-55C0-EB9B-23C4-4653D792D444}"/>
              </a:ext>
            </a:extLst>
          </p:cNvPr>
          <p:cNvSpPr>
            <a:spLocks noGrp="1"/>
          </p:cNvSpPr>
          <p:nvPr>
            <p:ph type="body" idx="23" hasCustomPrompt="1"/>
          </p:nvPr>
        </p:nvSpPr>
        <p:spPr>
          <a:xfrm>
            <a:off x="3345447"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7" name="Text Placeholder 2">
            <a:extLst>
              <a:ext uri="{FF2B5EF4-FFF2-40B4-BE49-F238E27FC236}">
                <a16:creationId xmlns:a16="http://schemas.microsoft.com/office/drawing/2014/main" id="{ADF3FE58-5360-0D0E-B6CA-CA7C296B3AC1}"/>
              </a:ext>
            </a:extLst>
          </p:cNvPr>
          <p:cNvSpPr>
            <a:spLocks noGrp="1"/>
          </p:cNvSpPr>
          <p:nvPr>
            <p:ph type="body" idx="24" hasCustomPrompt="1"/>
          </p:nvPr>
        </p:nvSpPr>
        <p:spPr>
          <a:xfrm>
            <a:off x="6322394"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8" name="Text Placeholder 2">
            <a:extLst>
              <a:ext uri="{FF2B5EF4-FFF2-40B4-BE49-F238E27FC236}">
                <a16:creationId xmlns:a16="http://schemas.microsoft.com/office/drawing/2014/main" id="{4EC01587-88DD-9342-3097-F731D6F84861}"/>
              </a:ext>
            </a:extLst>
          </p:cNvPr>
          <p:cNvSpPr>
            <a:spLocks noGrp="1"/>
          </p:cNvSpPr>
          <p:nvPr>
            <p:ph type="body" idx="25" hasCustomPrompt="1"/>
          </p:nvPr>
        </p:nvSpPr>
        <p:spPr>
          <a:xfrm>
            <a:off x="6320467"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9" name="Text Placeholder 2">
            <a:extLst>
              <a:ext uri="{FF2B5EF4-FFF2-40B4-BE49-F238E27FC236}">
                <a16:creationId xmlns:a16="http://schemas.microsoft.com/office/drawing/2014/main" id="{BFF54D34-672A-BB5A-CB69-62D46066BE92}"/>
              </a:ext>
            </a:extLst>
          </p:cNvPr>
          <p:cNvSpPr>
            <a:spLocks noGrp="1"/>
          </p:cNvSpPr>
          <p:nvPr>
            <p:ph type="body" idx="26" hasCustomPrompt="1"/>
          </p:nvPr>
        </p:nvSpPr>
        <p:spPr>
          <a:xfrm>
            <a:off x="9297413" y="4641831"/>
            <a:ext cx="2520000" cy="252000"/>
          </a:xfrm>
        </p:spPr>
        <p:txBody>
          <a:bodyPr anchor="t" anchorCtr="0">
            <a:spAutoFit/>
          </a:bodyPr>
          <a:lstStyle>
            <a:lvl1pPr marL="0" indent="0" algn="ctr">
              <a:lnSpc>
                <a:spcPct val="9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40" name="Text Placeholder 2">
            <a:extLst>
              <a:ext uri="{FF2B5EF4-FFF2-40B4-BE49-F238E27FC236}">
                <a16:creationId xmlns:a16="http://schemas.microsoft.com/office/drawing/2014/main" id="{345DF2A1-0A32-B329-259A-A91AA2A5F43A}"/>
              </a:ext>
            </a:extLst>
          </p:cNvPr>
          <p:cNvSpPr>
            <a:spLocks noGrp="1"/>
          </p:cNvSpPr>
          <p:nvPr>
            <p:ph type="body" idx="27" hasCustomPrompt="1"/>
          </p:nvPr>
        </p:nvSpPr>
        <p:spPr>
          <a:xfrm>
            <a:off x="9295486" y="4374000"/>
            <a:ext cx="2520000" cy="252000"/>
          </a:xfrm>
        </p:spPr>
        <p:txBody>
          <a:bodyPr anchor="t" anchorCtr="0">
            <a:spAutoFit/>
          </a:bodyPr>
          <a:lstStyle>
            <a:lvl1pPr marL="0" indent="0" algn="ctr">
              <a:lnSpc>
                <a:spcPct val="90000"/>
              </a:lnSpc>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pic>
        <p:nvPicPr>
          <p:cNvPr id="41" name="Graphic 40">
            <a:extLst>
              <a:ext uri="{FF2B5EF4-FFF2-40B4-BE49-F238E27FC236}">
                <a16:creationId xmlns:a16="http://schemas.microsoft.com/office/drawing/2014/main" id="{C578D897-4791-AC57-6E6E-F37EDF15AF2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1040637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 12 Up">
    <p:bg>
      <p:bgPr>
        <a:solidFill>
          <a:schemeClr val="accent2"/>
        </a:solidFill>
        <a:effectLst/>
      </p:bgPr>
    </p:bg>
    <p:spTree>
      <p:nvGrpSpPr>
        <p:cNvPr id="1" name=""/>
        <p:cNvGrpSpPr/>
        <p:nvPr/>
      </p:nvGrpSpPr>
      <p:grpSpPr>
        <a:xfrm>
          <a:off x="0" y="0"/>
          <a:ext cx="0" cy="0"/>
          <a:chOff x="0" y="0"/>
          <a:chExt cx="0" cy="0"/>
        </a:xfrm>
      </p:grpSpPr>
      <p:sp>
        <p:nvSpPr>
          <p:cNvPr id="47" name="Picture Placeholder 23">
            <a:extLst>
              <a:ext uri="{FF2B5EF4-FFF2-40B4-BE49-F238E27FC236}">
                <a16:creationId xmlns:a16="http://schemas.microsoft.com/office/drawing/2014/main" id="{2ACD89B1-8865-EF81-01AE-0D1CFB09DC6C}"/>
              </a:ext>
            </a:extLst>
          </p:cNvPr>
          <p:cNvSpPr>
            <a:spLocks noGrp="1"/>
          </p:cNvSpPr>
          <p:nvPr>
            <p:ph type="pic" sz="quarter" idx="43"/>
          </p:nvPr>
        </p:nvSpPr>
        <p:spPr>
          <a:xfrm>
            <a:off x="310067"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48" name="Picture Placeholder 23">
            <a:extLst>
              <a:ext uri="{FF2B5EF4-FFF2-40B4-BE49-F238E27FC236}">
                <a16:creationId xmlns:a16="http://schemas.microsoft.com/office/drawing/2014/main" id="{A136AC5F-B9A0-1537-85FB-49B1E943F19B}"/>
              </a:ext>
            </a:extLst>
          </p:cNvPr>
          <p:cNvSpPr>
            <a:spLocks noGrp="1"/>
          </p:cNvSpPr>
          <p:nvPr>
            <p:ph type="pic" sz="quarter" idx="44"/>
          </p:nvPr>
        </p:nvSpPr>
        <p:spPr>
          <a:xfrm>
            <a:off x="2292486"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49" name="Picture Placeholder 23">
            <a:extLst>
              <a:ext uri="{FF2B5EF4-FFF2-40B4-BE49-F238E27FC236}">
                <a16:creationId xmlns:a16="http://schemas.microsoft.com/office/drawing/2014/main" id="{7E7D50F3-F1E1-839E-3FF4-467850180BFD}"/>
              </a:ext>
            </a:extLst>
          </p:cNvPr>
          <p:cNvSpPr>
            <a:spLocks noGrp="1"/>
          </p:cNvSpPr>
          <p:nvPr>
            <p:ph type="pic" sz="quarter" idx="45"/>
          </p:nvPr>
        </p:nvSpPr>
        <p:spPr>
          <a:xfrm>
            <a:off x="4274905"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50" name="Picture Placeholder 23">
            <a:extLst>
              <a:ext uri="{FF2B5EF4-FFF2-40B4-BE49-F238E27FC236}">
                <a16:creationId xmlns:a16="http://schemas.microsoft.com/office/drawing/2014/main" id="{928616A9-9519-E55E-830E-2AC4B0AA7386}"/>
              </a:ext>
            </a:extLst>
          </p:cNvPr>
          <p:cNvSpPr>
            <a:spLocks noGrp="1"/>
          </p:cNvSpPr>
          <p:nvPr>
            <p:ph type="pic" sz="quarter" idx="46"/>
          </p:nvPr>
        </p:nvSpPr>
        <p:spPr>
          <a:xfrm>
            <a:off x="6257324"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51" name="Picture Placeholder 23">
            <a:extLst>
              <a:ext uri="{FF2B5EF4-FFF2-40B4-BE49-F238E27FC236}">
                <a16:creationId xmlns:a16="http://schemas.microsoft.com/office/drawing/2014/main" id="{4B3B4FA4-EB03-2B13-4838-682983AF3EB3}"/>
              </a:ext>
            </a:extLst>
          </p:cNvPr>
          <p:cNvSpPr>
            <a:spLocks noGrp="1"/>
          </p:cNvSpPr>
          <p:nvPr>
            <p:ph type="pic" sz="quarter" idx="47"/>
          </p:nvPr>
        </p:nvSpPr>
        <p:spPr>
          <a:xfrm>
            <a:off x="8239743"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52" name="Picture Placeholder 23">
            <a:extLst>
              <a:ext uri="{FF2B5EF4-FFF2-40B4-BE49-F238E27FC236}">
                <a16:creationId xmlns:a16="http://schemas.microsoft.com/office/drawing/2014/main" id="{2ED7BE30-0A4D-077F-6630-60E0430E5F9C}"/>
              </a:ext>
            </a:extLst>
          </p:cNvPr>
          <p:cNvSpPr>
            <a:spLocks noGrp="1"/>
          </p:cNvSpPr>
          <p:nvPr>
            <p:ph type="pic" sz="quarter" idx="48"/>
          </p:nvPr>
        </p:nvSpPr>
        <p:spPr>
          <a:xfrm>
            <a:off x="10222163" y="3912010"/>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53" name="Text Placeholder 2">
            <a:extLst>
              <a:ext uri="{FF2B5EF4-FFF2-40B4-BE49-F238E27FC236}">
                <a16:creationId xmlns:a16="http://schemas.microsoft.com/office/drawing/2014/main" id="{6DA293FD-58DD-8F6D-1041-6D44B66E30E1}"/>
              </a:ext>
            </a:extLst>
          </p:cNvPr>
          <p:cNvSpPr>
            <a:spLocks noGrp="1"/>
          </p:cNvSpPr>
          <p:nvPr>
            <p:ph type="body" idx="49" hasCustomPrompt="1"/>
          </p:nvPr>
        </p:nvSpPr>
        <p:spPr>
          <a:xfrm>
            <a:off x="264941"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54" name="Text Placeholder 2">
            <a:extLst>
              <a:ext uri="{FF2B5EF4-FFF2-40B4-BE49-F238E27FC236}">
                <a16:creationId xmlns:a16="http://schemas.microsoft.com/office/drawing/2014/main" id="{7E8CEE19-DE3C-A52B-55DF-4A7B4AA16058}"/>
              </a:ext>
            </a:extLst>
          </p:cNvPr>
          <p:cNvSpPr>
            <a:spLocks noGrp="1"/>
          </p:cNvSpPr>
          <p:nvPr>
            <p:ph type="body" idx="50" hasCustomPrompt="1"/>
          </p:nvPr>
        </p:nvSpPr>
        <p:spPr>
          <a:xfrm>
            <a:off x="263014"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55" name="Text Placeholder 2">
            <a:extLst>
              <a:ext uri="{FF2B5EF4-FFF2-40B4-BE49-F238E27FC236}">
                <a16:creationId xmlns:a16="http://schemas.microsoft.com/office/drawing/2014/main" id="{2BA748E4-77E4-F012-03F8-627C3E269FA1}"/>
              </a:ext>
            </a:extLst>
          </p:cNvPr>
          <p:cNvSpPr>
            <a:spLocks noGrp="1"/>
          </p:cNvSpPr>
          <p:nvPr>
            <p:ph type="body" idx="51" hasCustomPrompt="1"/>
          </p:nvPr>
        </p:nvSpPr>
        <p:spPr>
          <a:xfrm>
            <a:off x="2256771"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56" name="Text Placeholder 2">
            <a:extLst>
              <a:ext uri="{FF2B5EF4-FFF2-40B4-BE49-F238E27FC236}">
                <a16:creationId xmlns:a16="http://schemas.microsoft.com/office/drawing/2014/main" id="{C1680619-44EA-B533-5CC9-B6C1847FEFEA}"/>
              </a:ext>
            </a:extLst>
          </p:cNvPr>
          <p:cNvSpPr>
            <a:spLocks noGrp="1"/>
          </p:cNvSpPr>
          <p:nvPr>
            <p:ph type="body" idx="52" hasCustomPrompt="1"/>
          </p:nvPr>
        </p:nvSpPr>
        <p:spPr>
          <a:xfrm>
            <a:off x="2254844"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57" name="Text Placeholder 2">
            <a:extLst>
              <a:ext uri="{FF2B5EF4-FFF2-40B4-BE49-F238E27FC236}">
                <a16:creationId xmlns:a16="http://schemas.microsoft.com/office/drawing/2014/main" id="{33DB2F1E-9ADF-732F-307A-393D6CC1DE32}"/>
              </a:ext>
            </a:extLst>
          </p:cNvPr>
          <p:cNvSpPr>
            <a:spLocks noGrp="1"/>
          </p:cNvSpPr>
          <p:nvPr>
            <p:ph type="body" idx="53" hasCustomPrompt="1"/>
          </p:nvPr>
        </p:nvSpPr>
        <p:spPr>
          <a:xfrm>
            <a:off x="4248601"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58" name="Text Placeholder 2">
            <a:extLst>
              <a:ext uri="{FF2B5EF4-FFF2-40B4-BE49-F238E27FC236}">
                <a16:creationId xmlns:a16="http://schemas.microsoft.com/office/drawing/2014/main" id="{3542CFA8-3657-0E76-7BE4-A5B4BF43873E}"/>
              </a:ext>
            </a:extLst>
          </p:cNvPr>
          <p:cNvSpPr>
            <a:spLocks noGrp="1"/>
          </p:cNvSpPr>
          <p:nvPr>
            <p:ph type="body" idx="54" hasCustomPrompt="1"/>
          </p:nvPr>
        </p:nvSpPr>
        <p:spPr>
          <a:xfrm>
            <a:off x="4246674"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59" name="Text Placeholder 2">
            <a:extLst>
              <a:ext uri="{FF2B5EF4-FFF2-40B4-BE49-F238E27FC236}">
                <a16:creationId xmlns:a16="http://schemas.microsoft.com/office/drawing/2014/main" id="{3C0A5B9F-4AB2-4194-670A-6BAA659BBE04}"/>
              </a:ext>
            </a:extLst>
          </p:cNvPr>
          <p:cNvSpPr>
            <a:spLocks noGrp="1"/>
          </p:cNvSpPr>
          <p:nvPr>
            <p:ph type="body" idx="55" hasCustomPrompt="1"/>
          </p:nvPr>
        </p:nvSpPr>
        <p:spPr>
          <a:xfrm>
            <a:off x="6240431"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60" name="Text Placeholder 2">
            <a:extLst>
              <a:ext uri="{FF2B5EF4-FFF2-40B4-BE49-F238E27FC236}">
                <a16:creationId xmlns:a16="http://schemas.microsoft.com/office/drawing/2014/main" id="{FBC78671-41AE-760E-F295-0C66D76600CC}"/>
              </a:ext>
            </a:extLst>
          </p:cNvPr>
          <p:cNvSpPr>
            <a:spLocks noGrp="1"/>
          </p:cNvSpPr>
          <p:nvPr>
            <p:ph type="body" idx="56" hasCustomPrompt="1"/>
          </p:nvPr>
        </p:nvSpPr>
        <p:spPr>
          <a:xfrm>
            <a:off x="6238504"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61" name="Text Placeholder 2">
            <a:extLst>
              <a:ext uri="{FF2B5EF4-FFF2-40B4-BE49-F238E27FC236}">
                <a16:creationId xmlns:a16="http://schemas.microsoft.com/office/drawing/2014/main" id="{6B617818-3C65-4310-3192-D7C616903311}"/>
              </a:ext>
            </a:extLst>
          </p:cNvPr>
          <p:cNvSpPr>
            <a:spLocks noGrp="1"/>
          </p:cNvSpPr>
          <p:nvPr>
            <p:ph type="body" idx="57" hasCustomPrompt="1"/>
          </p:nvPr>
        </p:nvSpPr>
        <p:spPr>
          <a:xfrm>
            <a:off x="8232261"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62" name="Text Placeholder 2">
            <a:extLst>
              <a:ext uri="{FF2B5EF4-FFF2-40B4-BE49-F238E27FC236}">
                <a16:creationId xmlns:a16="http://schemas.microsoft.com/office/drawing/2014/main" id="{0DEF8692-E32C-DC14-EFC6-312C62ED6DB2}"/>
              </a:ext>
            </a:extLst>
          </p:cNvPr>
          <p:cNvSpPr>
            <a:spLocks noGrp="1"/>
          </p:cNvSpPr>
          <p:nvPr>
            <p:ph type="body" idx="58" hasCustomPrompt="1"/>
          </p:nvPr>
        </p:nvSpPr>
        <p:spPr>
          <a:xfrm>
            <a:off x="8230334"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63" name="Text Placeholder 2">
            <a:extLst>
              <a:ext uri="{FF2B5EF4-FFF2-40B4-BE49-F238E27FC236}">
                <a16:creationId xmlns:a16="http://schemas.microsoft.com/office/drawing/2014/main" id="{AE732792-1C3B-2C5A-DAC5-DF8F70D8543E}"/>
              </a:ext>
            </a:extLst>
          </p:cNvPr>
          <p:cNvSpPr>
            <a:spLocks noGrp="1"/>
          </p:cNvSpPr>
          <p:nvPr>
            <p:ph type="body" idx="59" hasCustomPrompt="1"/>
          </p:nvPr>
        </p:nvSpPr>
        <p:spPr>
          <a:xfrm>
            <a:off x="10224090" y="5822047"/>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64" name="Text Placeholder 2">
            <a:extLst>
              <a:ext uri="{FF2B5EF4-FFF2-40B4-BE49-F238E27FC236}">
                <a16:creationId xmlns:a16="http://schemas.microsoft.com/office/drawing/2014/main" id="{10A77E73-E69F-CF11-F6B2-F83590DC92AD}"/>
              </a:ext>
            </a:extLst>
          </p:cNvPr>
          <p:cNvSpPr>
            <a:spLocks noGrp="1"/>
          </p:cNvSpPr>
          <p:nvPr>
            <p:ph type="body" idx="60" hasCustomPrompt="1"/>
          </p:nvPr>
        </p:nvSpPr>
        <p:spPr>
          <a:xfrm>
            <a:off x="10222163" y="5660047"/>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310067"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23">
            <a:extLst>
              <a:ext uri="{FF2B5EF4-FFF2-40B4-BE49-F238E27FC236}">
                <a16:creationId xmlns:a16="http://schemas.microsoft.com/office/drawing/2014/main" id="{B992DD5D-E996-41F5-0414-6899F16BE681}"/>
              </a:ext>
            </a:extLst>
          </p:cNvPr>
          <p:cNvSpPr>
            <a:spLocks noGrp="1"/>
          </p:cNvSpPr>
          <p:nvPr>
            <p:ph type="pic" sz="quarter" idx="28"/>
          </p:nvPr>
        </p:nvSpPr>
        <p:spPr>
          <a:xfrm>
            <a:off x="2292486"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23">
            <a:extLst>
              <a:ext uri="{FF2B5EF4-FFF2-40B4-BE49-F238E27FC236}">
                <a16:creationId xmlns:a16="http://schemas.microsoft.com/office/drawing/2014/main" id="{331BDA4E-EF3C-48FB-9AFB-C947E7BBC1D8}"/>
              </a:ext>
            </a:extLst>
          </p:cNvPr>
          <p:cNvSpPr>
            <a:spLocks noGrp="1"/>
          </p:cNvSpPr>
          <p:nvPr>
            <p:ph type="pic" sz="quarter" idx="31"/>
          </p:nvPr>
        </p:nvSpPr>
        <p:spPr>
          <a:xfrm>
            <a:off x="4274905"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25" name="Picture Placeholder 23">
            <a:extLst>
              <a:ext uri="{FF2B5EF4-FFF2-40B4-BE49-F238E27FC236}">
                <a16:creationId xmlns:a16="http://schemas.microsoft.com/office/drawing/2014/main" id="{C03E2EC8-B176-FDF0-32C5-167F56EC145F}"/>
              </a:ext>
            </a:extLst>
          </p:cNvPr>
          <p:cNvSpPr>
            <a:spLocks noGrp="1"/>
          </p:cNvSpPr>
          <p:nvPr>
            <p:ph type="pic" sz="quarter" idx="34"/>
          </p:nvPr>
        </p:nvSpPr>
        <p:spPr>
          <a:xfrm>
            <a:off x="6257324"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23">
            <a:extLst>
              <a:ext uri="{FF2B5EF4-FFF2-40B4-BE49-F238E27FC236}">
                <a16:creationId xmlns:a16="http://schemas.microsoft.com/office/drawing/2014/main" id="{3545FDAC-B642-EB51-6D8D-D93C67DB3694}"/>
              </a:ext>
            </a:extLst>
          </p:cNvPr>
          <p:cNvSpPr>
            <a:spLocks noGrp="1"/>
          </p:cNvSpPr>
          <p:nvPr>
            <p:ph type="pic" sz="quarter" idx="37"/>
          </p:nvPr>
        </p:nvSpPr>
        <p:spPr>
          <a:xfrm>
            <a:off x="8239743"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44" name="Picture Placeholder 23">
            <a:extLst>
              <a:ext uri="{FF2B5EF4-FFF2-40B4-BE49-F238E27FC236}">
                <a16:creationId xmlns:a16="http://schemas.microsoft.com/office/drawing/2014/main" id="{7E94B64A-998D-9BB4-B63F-29E705815053}"/>
              </a:ext>
            </a:extLst>
          </p:cNvPr>
          <p:cNvSpPr>
            <a:spLocks noGrp="1"/>
          </p:cNvSpPr>
          <p:nvPr>
            <p:ph type="pic" sz="quarter" idx="40"/>
          </p:nvPr>
        </p:nvSpPr>
        <p:spPr>
          <a:xfrm>
            <a:off x="10222163" y="1383963"/>
            <a:ext cx="1655999" cy="1655999"/>
          </a:xfrm>
          <a:prstGeom prst="ellipse">
            <a:avLst/>
          </a:prstGeom>
          <a:solidFill>
            <a:schemeClr val="bg1">
              <a:lumMod val="95000"/>
            </a:schemeClr>
          </a:solidFill>
        </p:spPr>
        <p:txBody>
          <a:bodyPr/>
          <a:lstStyle>
            <a:lvl1pPr marL="0" indent="0">
              <a:buNone/>
              <a:defRPr/>
            </a:lvl1pPr>
          </a:lstStyle>
          <a:p>
            <a:endParaRPr lang="en-GB"/>
          </a:p>
        </p:txBody>
      </p:sp>
      <p:sp>
        <p:nvSpPr>
          <p:cNvPr id="8" name="Title 1">
            <a:extLst>
              <a:ext uri="{FF2B5EF4-FFF2-40B4-BE49-F238E27FC236}">
                <a16:creationId xmlns:a16="http://schemas.microsoft.com/office/drawing/2014/main" id="{6B35E099-749D-F90F-A00C-7E5B96B11917}"/>
              </a:ext>
            </a:extLst>
          </p:cNvPr>
          <p:cNvSpPr>
            <a:spLocks noGrp="1"/>
          </p:cNvSpPr>
          <p:nvPr>
            <p:ph type="title" hasCustomPrompt="1"/>
          </p:nvPr>
        </p:nvSpPr>
        <p:spPr>
          <a:xfrm>
            <a:off x="215900" y="216000"/>
            <a:ext cx="11800800" cy="720000"/>
          </a:xfrm>
        </p:spPr>
        <p:txBody>
          <a:bodyPr wrap="square">
            <a:spAutoFit/>
          </a:bodyPr>
          <a:lstStyle>
            <a:lvl1pPr>
              <a:defRPr>
                <a:solidFill>
                  <a:schemeClr val="bg1"/>
                </a:solidFill>
              </a:defRPr>
            </a:lvl1pPr>
          </a:lstStyle>
          <a:p>
            <a:r>
              <a:rPr lang="en-US"/>
              <a:t>Title</a:t>
            </a:r>
            <a:endParaRPr lang="en-GB"/>
          </a:p>
        </p:txBody>
      </p:sp>
      <p:sp>
        <p:nvSpPr>
          <p:cNvPr id="9" name="Slide Number Placeholder 5">
            <a:extLst>
              <a:ext uri="{FF2B5EF4-FFF2-40B4-BE49-F238E27FC236}">
                <a16:creationId xmlns:a16="http://schemas.microsoft.com/office/drawing/2014/main" id="{E1238DC7-9953-67E5-076B-835C32A68B93}"/>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1" name="Text Placeholder 2">
            <a:extLst>
              <a:ext uri="{FF2B5EF4-FFF2-40B4-BE49-F238E27FC236}">
                <a16:creationId xmlns:a16="http://schemas.microsoft.com/office/drawing/2014/main" id="{E8F99CD2-89BF-CF6C-382E-BCF60A0085BD}"/>
              </a:ext>
            </a:extLst>
          </p:cNvPr>
          <p:cNvSpPr>
            <a:spLocks noGrp="1"/>
          </p:cNvSpPr>
          <p:nvPr>
            <p:ph type="body" idx="1" hasCustomPrompt="1"/>
          </p:nvPr>
        </p:nvSpPr>
        <p:spPr>
          <a:xfrm>
            <a:off x="215900" y="972000"/>
            <a:ext cx="11801929" cy="258084"/>
          </a:xfrm>
        </p:spPr>
        <p:txBody>
          <a:bodyPr wrap="square" anchor="t" anchorCtr="0">
            <a:sp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Footer Placeholder 4">
            <a:extLst>
              <a:ext uri="{FF2B5EF4-FFF2-40B4-BE49-F238E27FC236}">
                <a16:creationId xmlns:a16="http://schemas.microsoft.com/office/drawing/2014/main" id="{D613B98E-790B-D427-AD63-A9B9AFA4CB55}"/>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US"/>
              <a:t>Fast Fluorinated Facts: PFAS in the News</a:t>
            </a:r>
            <a:endParaRPr lang="en-GB"/>
          </a:p>
        </p:txBody>
      </p:sp>
      <p:sp>
        <p:nvSpPr>
          <p:cNvPr id="32" name="Text Placeholder 2">
            <a:extLst>
              <a:ext uri="{FF2B5EF4-FFF2-40B4-BE49-F238E27FC236}">
                <a16:creationId xmlns:a16="http://schemas.microsoft.com/office/drawing/2014/main" id="{521F7054-5AD9-E675-47B8-A53E59B6BECB}"/>
              </a:ext>
            </a:extLst>
          </p:cNvPr>
          <p:cNvSpPr>
            <a:spLocks noGrp="1"/>
          </p:cNvSpPr>
          <p:nvPr>
            <p:ph type="body" idx="20" hasCustomPrompt="1"/>
          </p:nvPr>
        </p:nvSpPr>
        <p:spPr>
          <a:xfrm>
            <a:off x="264941"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3" name="Text Placeholder 2">
            <a:extLst>
              <a:ext uri="{FF2B5EF4-FFF2-40B4-BE49-F238E27FC236}">
                <a16:creationId xmlns:a16="http://schemas.microsoft.com/office/drawing/2014/main" id="{18764479-B250-4657-27B8-0BEB7CA6FB05}"/>
              </a:ext>
            </a:extLst>
          </p:cNvPr>
          <p:cNvSpPr>
            <a:spLocks noGrp="1"/>
          </p:cNvSpPr>
          <p:nvPr>
            <p:ph type="body" idx="21" hasCustomPrompt="1"/>
          </p:nvPr>
        </p:nvSpPr>
        <p:spPr>
          <a:xfrm>
            <a:off x="263014"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pic>
        <p:nvPicPr>
          <p:cNvPr id="41" name="Graphic 40">
            <a:extLst>
              <a:ext uri="{FF2B5EF4-FFF2-40B4-BE49-F238E27FC236}">
                <a16:creationId xmlns:a16="http://schemas.microsoft.com/office/drawing/2014/main" id="{C578D897-4791-AC57-6E6E-F37EDF15AF2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6" name="object 81">
            <a:extLst>
              <a:ext uri="{FF2B5EF4-FFF2-40B4-BE49-F238E27FC236}">
                <a16:creationId xmlns:a16="http://schemas.microsoft.com/office/drawing/2014/main" id="{030B48AF-B9DD-73C4-C3A9-0828AF5B9511}"/>
              </a:ext>
            </a:extLst>
          </p:cNvPr>
          <p:cNvSpPr/>
          <p:nvPr/>
        </p:nvSpPr>
        <p:spPr>
          <a:xfrm>
            <a:off x="320451" y="3915689"/>
            <a:ext cx="1646151" cy="1646151"/>
          </a:xfrm>
          <a:custGeom>
            <a:avLst/>
            <a:gdLst/>
            <a:ahLst/>
            <a:cxnLst/>
            <a:rect l="l" t="t" r="r" b="b"/>
            <a:pathLst>
              <a:path w="2714625" h="2714625">
                <a:moveTo>
                  <a:pt x="1357162" y="0"/>
                </a:moveTo>
                <a:lnTo>
                  <a:pt x="1308485" y="856"/>
                </a:lnTo>
                <a:lnTo>
                  <a:pt x="1260240" y="3407"/>
                </a:lnTo>
                <a:lnTo>
                  <a:pt x="1212454" y="7624"/>
                </a:lnTo>
                <a:lnTo>
                  <a:pt x="1165156" y="13477"/>
                </a:lnTo>
                <a:lnTo>
                  <a:pt x="1118376" y="20938"/>
                </a:lnTo>
                <a:lnTo>
                  <a:pt x="1072142" y="29979"/>
                </a:lnTo>
                <a:lnTo>
                  <a:pt x="1026482" y="40571"/>
                </a:lnTo>
                <a:lnTo>
                  <a:pt x="981426" y="52684"/>
                </a:lnTo>
                <a:lnTo>
                  <a:pt x="937002" y="66291"/>
                </a:lnTo>
                <a:lnTo>
                  <a:pt x="893238" y="81362"/>
                </a:lnTo>
                <a:lnTo>
                  <a:pt x="850164" y="97869"/>
                </a:lnTo>
                <a:lnTo>
                  <a:pt x="807808" y="115784"/>
                </a:lnTo>
                <a:lnTo>
                  <a:pt x="766199" y="135077"/>
                </a:lnTo>
                <a:lnTo>
                  <a:pt x="725366" y="155719"/>
                </a:lnTo>
                <a:lnTo>
                  <a:pt x="685337" y="177683"/>
                </a:lnTo>
                <a:lnTo>
                  <a:pt x="646141" y="200939"/>
                </a:lnTo>
                <a:lnTo>
                  <a:pt x="607807" y="225458"/>
                </a:lnTo>
                <a:lnTo>
                  <a:pt x="570363" y="251213"/>
                </a:lnTo>
                <a:lnTo>
                  <a:pt x="533838" y="278174"/>
                </a:lnTo>
                <a:lnTo>
                  <a:pt x="498261" y="306312"/>
                </a:lnTo>
                <a:lnTo>
                  <a:pt x="463661" y="335599"/>
                </a:lnTo>
                <a:lnTo>
                  <a:pt x="430066" y="366006"/>
                </a:lnTo>
                <a:lnTo>
                  <a:pt x="397504" y="397504"/>
                </a:lnTo>
                <a:lnTo>
                  <a:pt x="366006" y="430066"/>
                </a:lnTo>
                <a:lnTo>
                  <a:pt x="335599" y="463661"/>
                </a:lnTo>
                <a:lnTo>
                  <a:pt x="306312" y="498261"/>
                </a:lnTo>
                <a:lnTo>
                  <a:pt x="278174" y="533838"/>
                </a:lnTo>
                <a:lnTo>
                  <a:pt x="251213" y="570363"/>
                </a:lnTo>
                <a:lnTo>
                  <a:pt x="225458" y="607807"/>
                </a:lnTo>
                <a:lnTo>
                  <a:pt x="200939" y="646141"/>
                </a:lnTo>
                <a:lnTo>
                  <a:pt x="177683" y="685337"/>
                </a:lnTo>
                <a:lnTo>
                  <a:pt x="155719" y="725366"/>
                </a:lnTo>
                <a:lnTo>
                  <a:pt x="135077" y="766199"/>
                </a:lnTo>
                <a:lnTo>
                  <a:pt x="115784" y="807808"/>
                </a:lnTo>
                <a:lnTo>
                  <a:pt x="97869" y="850164"/>
                </a:lnTo>
                <a:lnTo>
                  <a:pt x="81362" y="893238"/>
                </a:lnTo>
                <a:lnTo>
                  <a:pt x="66291" y="937002"/>
                </a:lnTo>
                <a:lnTo>
                  <a:pt x="52684" y="981426"/>
                </a:lnTo>
                <a:lnTo>
                  <a:pt x="40571" y="1026482"/>
                </a:lnTo>
                <a:lnTo>
                  <a:pt x="29979" y="1072142"/>
                </a:lnTo>
                <a:lnTo>
                  <a:pt x="20938" y="1118376"/>
                </a:lnTo>
                <a:lnTo>
                  <a:pt x="13477" y="1165156"/>
                </a:lnTo>
                <a:lnTo>
                  <a:pt x="7624" y="1212454"/>
                </a:lnTo>
                <a:lnTo>
                  <a:pt x="3407" y="1260240"/>
                </a:lnTo>
                <a:lnTo>
                  <a:pt x="856" y="1308485"/>
                </a:lnTo>
                <a:lnTo>
                  <a:pt x="0" y="1357162"/>
                </a:lnTo>
                <a:lnTo>
                  <a:pt x="856" y="1405839"/>
                </a:lnTo>
                <a:lnTo>
                  <a:pt x="3407" y="1454085"/>
                </a:lnTo>
                <a:lnTo>
                  <a:pt x="7624" y="1501871"/>
                </a:lnTo>
                <a:lnTo>
                  <a:pt x="13477" y="1549168"/>
                </a:lnTo>
                <a:lnTo>
                  <a:pt x="20938" y="1595948"/>
                </a:lnTo>
                <a:lnTo>
                  <a:pt x="29979" y="1642183"/>
                </a:lnTo>
                <a:lnTo>
                  <a:pt x="40571" y="1687842"/>
                </a:lnTo>
                <a:lnTo>
                  <a:pt x="52684" y="1732898"/>
                </a:lnTo>
                <a:lnTo>
                  <a:pt x="66291" y="1777322"/>
                </a:lnTo>
                <a:lnTo>
                  <a:pt x="81362" y="1821085"/>
                </a:lnTo>
                <a:lnTo>
                  <a:pt x="97869" y="1864159"/>
                </a:lnTo>
                <a:lnTo>
                  <a:pt x="115784" y="1906515"/>
                </a:lnTo>
                <a:lnTo>
                  <a:pt x="135077" y="1948123"/>
                </a:lnTo>
                <a:lnTo>
                  <a:pt x="155719" y="1988956"/>
                </a:lnTo>
                <a:lnTo>
                  <a:pt x="177683" y="2028985"/>
                </a:lnTo>
                <a:lnTo>
                  <a:pt x="200939" y="2068181"/>
                </a:lnTo>
                <a:lnTo>
                  <a:pt x="225458" y="2106515"/>
                </a:lnTo>
                <a:lnTo>
                  <a:pt x="251213" y="2143958"/>
                </a:lnTo>
                <a:lnTo>
                  <a:pt x="278174" y="2180483"/>
                </a:lnTo>
                <a:lnTo>
                  <a:pt x="306312" y="2216059"/>
                </a:lnTo>
                <a:lnTo>
                  <a:pt x="335599" y="2250660"/>
                </a:lnTo>
                <a:lnTo>
                  <a:pt x="366006" y="2284254"/>
                </a:lnTo>
                <a:lnTo>
                  <a:pt x="397504" y="2316815"/>
                </a:lnTo>
                <a:lnTo>
                  <a:pt x="430066" y="2348313"/>
                </a:lnTo>
                <a:lnTo>
                  <a:pt x="463661" y="2378720"/>
                </a:lnTo>
                <a:lnTo>
                  <a:pt x="498261" y="2408007"/>
                </a:lnTo>
                <a:lnTo>
                  <a:pt x="533838" y="2436145"/>
                </a:lnTo>
                <a:lnTo>
                  <a:pt x="570363" y="2463105"/>
                </a:lnTo>
                <a:lnTo>
                  <a:pt x="607807" y="2488859"/>
                </a:lnTo>
                <a:lnTo>
                  <a:pt x="646141" y="2513378"/>
                </a:lnTo>
                <a:lnTo>
                  <a:pt x="685337" y="2536634"/>
                </a:lnTo>
                <a:lnTo>
                  <a:pt x="725366" y="2558597"/>
                </a:lnTo>
                <a:lnTo>
                  <a:pt x="766199" y="2579240"/>
                </a:lnTo>
                <a:lnTo>
                  <a:pt x="807808" y="2598532"/>
                </a:lnTo>
                <a:lnTo>
                  <a:pt x="850164" y="2616446"/>
                </a:lnTo>
                <a:lnTo>
                  <a:pt x="893238" y="2632953"/>
                </a:lnTo>
                <a:lnTo>
                  <a:pt x="937002" y="2648024"/>
                </a:lnTo>
                <a:lnTo>
                  <a:pt x="981426" y="2661631"/>
                </a:lnTo>
                <a:lnTo>
                  <a:pt x="1026482" y="2673744"/>
                </a:lnTo>
                <a:lnTo>
                  <a:pt x="1072142" y="2684336"/>
                </a:lnTo>
                <a:lnTo>
                  <a:pt x="1118376" y="2693376"/>
                </a:lnTo>
                <a:lnTo>
                  <a:pt x="1165156" y="2700838"/>
                </a:lnTo>
                <a:lnTo>
                  <a:pt x="1212454" y="2706691"/>
                </a:lnTo>
                <a:lnTo>
                  <a:pt x="1260240" y="2710907"/>
                </a:lnTo>
                <a:lnTo>
                  <a:pt x="1308485" y="2713458"/>
                </a:lnTo>
                <a:lnTo>
                  <a:pt x="1357162" y="2714315"/>
                </a:lnTo>
                <a:lnTo>
                  <a:pt x="1405839" y="2713458"/>
                </a:lnTo>
                <a:lnTo>
                  <a:pt x="1454085" y="2710907"/>
                </a:lnTo>
                <a:lnTo>
                  <a:pt x="1501871" y="2706691"/>
                </a:lnTo>
                <a:lnTo>
                  <a:pt x="1549168" y="2700838"/>
                </a:lnTo>
                <a:lnTo>
                  <a:pt x="1595949" y="2693376"/>
                </a:lnTo>
                <a:lnTo>
                  <a:pt x="1642183" y="2684336"/>
                </a:lnTo>
                <a:lnTo>
                  <a:pt x="1687843" y="2673744"/>
                </a:lnTo>
                <a:lnTo>
                  <a:pt x="1732899" y="2661631"/>
                </a:lnTo>
                <a:lnTo>
                  <a:pt x="1777323" y="2648024"/>
                </a:lnTo>
                <a:lnTo>
                  <a:pt x="1821087" y="2632953"/>
                </a:lnTo>
                <a:lnTo>
                  <a:pt x="1864161" y="2616446"/>
                </a:lnTo>
                <a:lnTo>
                  <a:pt x="1906516" y="2598532"/>
                </a:lnTo>
                <a:lnTo>
                  <a:pt x="1948125" y="2579240"/>
                </a:lnTo>
                <a:lnTo>
                  <a:pt x="1988959" y="2558597"/>
                </a:lnTo>
                <a:lnTo>
                  <a:pt x="2028988" y="2536634"/>
                </a:lnTo>
                <a:lnTo>
                  <a:pt x="2068184" y="2513378"/>
                </a:lnTo>
                <a:lnTo>
                  <a:pt x="2106518" y="2488859"/>
                </a:lnTo>
                <a:lnTo>
                  <a:pt x="2143962" y="2463105"/>
                </a:lnTo>
                <a:lnTo>
                  <a:pt x="2180487" y="2436145"/>
                </a:lnTo>
                <a:lnTo>
                  <a:pt x="2216064" y="2408007"/>
                </a:lnTo>
                <a:lnTo>
                  <a:pt x="2250664" y="2378720"/>
                </a:lnTo>
                <a:lnTo>
                  <a:pt x="2284259" y="2348313"/>
                </a:lnTo>
                <a:lnTo>
                  <a:pt x="2316820" y="2316815"/>
                </a:lnTo>
                <a:lnTo>
                  <a:pt x="2348319" y="2284254"/>
                </a:lnTo>
                <a:lnTo>
                  <a:pt x="2378726" y="2250660"/>
                </a:lnTo>
                <a:lnTo>
                  <a:pt x="2408013" y="2216059"/>
                </a:lnTo>
                <a:lnTo>
                  <a:pt x="2436151" y="2180483"/>
                </a:lnTo>
                <a:lnTo>
                  <a:pt x="2463112" y="2143958"/>
                </a:lnTo>
                <a:lnTo>
                  <a:pt x="2488866" y="2106515"/>
                </a:lnTo>
                <a:lnTo>
                  <a:pt x="2513386" y="2068181"/>
                </a:lnTo>
                <a:lnTo>
                  <a:pt x="2536642" y="2028985"/>
                </a:lnTo>
                <a:lnTo>
                  <a:pt x="2558605" y="1988956"/>
                </a:lnTo>
                <a:lnTo>
                  <a:pt x="2579248" y="1948123"/>
                </a:lnTo>
                <a:lnTo>
                  <a:pt x="2598541" y="1906515"/>
                </a:lnTo>
                <a:lnTo>
                  <a:pt x="2616455" y="1864159"/>
                </a:lnTo>
                <a:lnTo>
                  <a:pt x="2632963" y="1821085"/>
                </a:lnTo>
                <a:lnTo>
                  <a:pt x="2648034" y="1777322"/>
                </a:lnTo>
                <a:lnTo>
                  <a:pt x="2661641" y="1732898"/>
                </a:lnTo>
                <a:lnTo>
                  <a:pt x="2673754" y="1687842"/>
                </a:lnTo>
                <a:lnTo>
                  <a:pt x="2684346" y="1642183"/>
                </a:lnTo>
                <a:lnTo>
                  <a:pt x="2693386" y="1595948"/>
                </a:lnTo>
                <a:lnTo>
                  <a:pt x="2700848" y="1549168"/>
                </a:lnTo>
                <a:lnTo>
                  <a:pt x="2706701" y="1501871"/>
                </a:lnTo>
                <a:lnTo>
                  <a:pt x="2710918" y="1454085"/>
                </a:lnTo>
                <a:lnTo>
                  <a:pt x="2713469" y="1405839"/>
                </a:lnTo>
                <a:lnTo>
                  <a:pt x="2714325" y="1357162"/>
                </a:lnTo>
                <a:lnTo>
                  <a:pt x="2713469" y="1308485"/>
                </a:lnTo>
                <a:lnTo>
                  <a:pt x="2710918" y="1260240"/>
                </a:lnTo>
                <a:lnTo>
                  <a:pt x="2706701" y="1212454"/>
                </a:lnTo>
                <a:lnTo>
                  <a:pt x="2700848" y="1165156"/>
                </a:lnTo>
                <a:lnTo>
                  <a:pt x="2693386" y="1118376"/>
                </a:lnTo>
                <a:lnTo>
                  <a:pt x="2684346" y="1072142"/>
                </a:lnTo>
                <a:lnTo>
                  <a:pt x="2673754" y="1026482"/>
                </a:lnTo>
                <a:lnTo>
                  <a:pt x="2661641" y="981426"/>
                </a:lnTo>
                <a:lnTo>
                  <a:pt x="2648034" y="937002"/>
                </a:lnTo>
                <a:lnTo>
                  <a:pt x="2632963" y="893238"/>
                </a:lnTo>
                <a:lnTo>
                  <a:pt x="2616455" y="850164"/>
                </a:lnTo>
                <a:lnTo>
                  <a:pt x="2598541" y="807808"/>
                </a:lnTo>
                <a:lnTo>
                  <a:pt x="2579248" y="766199"/>
                </a:lnTo>
                <a:lnTo>
                  <a:pt x="2558605" y="725366"/>
                </a:lnTo>
                <a:lnTo>
                  <a:pt x="2536642" y="685337"/>
                </a:lnTo>
                <a:lnTo>
                  <a:pt x="2513386" y="646141"/>
                </a:lnTo>
                <a:lnTo>
                  <a:pt x="2488866" y="607807"/>
                </a:lnTo>
                <a:lnTo>
                  <a:pt x="2463112" y="570363"/>
                </a:lnTo>
                <a:lnTo>
                  <a:pt x="2436151" y="533838"/>
                </a:lnTo>
                <a:lnTo>
                  <a:pt x="2408013" y="498261"/>
                </a:lnTo>
                <a:lnTo>
                  <a:pt x="2378726" y="463661"/>
                </a:lnTo>
                <a:lnTo>
                  <a:pt x="2348319" y="430066"/>
                </a:lnTo>
                <a:lnTo>
                  <a:pt x="2316820" y="397504"/>
                </a:lnTo>
                <a:lnTo>
                  <a:pt x="2284259" y="366006"/>
                </a:lnTo>
                <a:lnTo>
                  <a:pt x="2250664" y="335599"/>
                </a:lnTo>
                <a:lnTo>
                  <a:pt x="2216064" y="306312"/>
                </a:lnTo>
                <a:lnTo>
                  <a:pt x="2180487" y="278174"/>
                </a:lnTo>
                <a:lnTo>
                  <a:pt x="2143962" y="251213"/>
                </a:lnTo>
                <a:lnTo>
                  <a:pt x="2106518" y="225458"/>
                </a:lnTo>
                <a:lnTo>
                  <a:pt x="2068184" y="200939"/>
                </a:lnTo>
                <a:lnTo>
                  <a:pt x="2028988" y="177683"/>
                </a:lnTo>
                <a:lnTo>
                  <a:pt x="1988959" y="155719"/>
                </a:lnTo>
                <a:lnTo>
                  <a:pt x="1948125" y="135077"/>
                </a:lnTo>
                <a:lnTo>
                  <a:pt x="1906516" y="115784"/>
                </a:lnTo>
                <a:lnTo>
                  <a:pt x="1864161" y="97869"/>
                </a:lnTo>
                <a:lnTo>
                  <a:pt x="1821087" y="81362"/>
                </a:lnTo>
                <a:lnTo>
                  <a:pt x="1777323" y="66291"/>
                </a:lnTo>
                <a:lnTo>
                  <a:pt x="1732899" y="52684"/>
                </a:lnTo>
                <a:lnTo>
                  <a:pt x="1687843" y="40571"/>
                </a:lnTo>
                <a:lnTo>
                  <a:pt x="1642183" y="29979"/>
                </a:lnTo>
                <a:lnTo>
                  <a:pt x="1595949" y="20938"/>
                </a:lnTo>
                <a:lnTo>
                  <a:pt x="1549168" y="13477"/>
                </a:lnTo>
                <a:lnTo>
                  <a:pt x="1501871" y="7624"/>
                </a:lnTo>
                <a:lnTo>
                  <a:pt x="1454085" y="3407"/>
                </a:lnTo>
                <a:lnTo>
                  <a:pt x="1405839" y="856"/>
                </a:lnTo>
                <a:lnTo>
                  <a:pt x="1357162" y="0"/>
                </a:lnTo>
                <a:close/>
              </a:path>
            </a:pathLst>
          </a:custGeom>
          <a:solidFill>
            <a:srgbClr val="FAFBFD"/>
          </a:solidFill>
        </p:spPr>
        <p:txBody>
          <a:bodyPr wrap="square" lIns="0" tIns="0" rIns="0" bIns="0" rtlCol="0"/>
          <a:lstStyle/>
          <a:p>
            <a:endParaRPr/>
          </a:p>
        </p:txBody>
      </p:sp>
      <p:sp>
        <p:nvSpPr>
          <p:cNvPr id="20" name="Text Placeholder 2">
            <a:extLst>
              <a:ext uri="{FF2B5EF4-FFF2-40B4-BE49-F238E27FC236}">
                <a16:creationId xmlns:a16="http://schemas.microsoft.com/office/drawing/2014/main" id="{C5799E15-F5F0-D2FF-33C2-24DA89856540}"/>
              </a:ext>
            </a:extLst>
          </p:cNvPr>
          <p:cNvSpPr>
            <a:spLocks noGrp="1"/>
          </p:cNvSpPr>
          <p:nvPr>
            <p:ph type="body" idx="29" hasCustomPrompt="1"/>
          </p:nvPr>
        </p:nvSpPr>
        <p:spPr>
          <a:xfrm>
            <a:off x="2256771"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1" name="Text Placeholder 2">
            <a:extLst>
              <a:ext uri="{FF2B5EF4-FFF2-40B4-BE49-F238E27FC236}">
                <a16:creationId xmlns:a16="http://schemas.microsoft.com/office/drawing/2014/main" id="{92613FED-E458-A826-5E6F-F5FAA4068A32}"/>
              </a:ext>
            </a:extLst>
          </p:cNvPr>
          <p:cNvSpPr>
            <a:spLocks noGrp="1"/>
          </p:cNvSpPr>
          <p:nvPr>
            <p:ph type="body" idx="30" hasCustomPrompt="1"/>
          </p:nvPr>
        </p:nvSpPr>
        <p:spPr>
          <a:xfrm>
            <a:off x="2254844"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3" name="Text Placeholder 2">
            <a:extLst>
              <a:ext uri="{FF2B5EF4-FFF2-40B4-BE49-F238E27FC236}">
                <a16:creationId xmlns:a16="http://schemas.microsoft.com/office/drawing/2014/main" id="{0355E87E-ABDD-0B69-6B0B-1CE56BA96CF0}"/>
              </a:ext>
            </a:extLst>
          </p:cNvPr>
          <p:cNvSpPr>
            <a:spLocks noGrp="1"/>
          </p:cNvSpPr>
          <p:nvPr>
            <p:ph type="body" idx="32" hasCustomPrompt="1"/>
          </p:nvPr>
        </p:nvSpPr>
        <p:spPr>
          <a:xfrm>
            <a:off x="4248601"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4" name="Text Placeholder 2">
            <a:extLst>
              <a:ext uri="{FF2B5EF4-FFF2-40B4-BE49-F238E27FC236}">
                <a16:creationId xmlns:a16="http://schemas.microsoft.com/office/drawing/2014/main" id="{127E0936-46FF-8948-1DBA-2A6D5333BD04}"/>
              </a:ext>
            </a:extLst>
          </p:cNvPr>
          <p:cNvSpPr>
            <a:spLocks noGrp="1"/>
          </p:cNvSpPr>
          <p:nvPr>
            <p:ph type="body" idx="33" hasCustomPrompt="1"/>
          </p:nvPr>
        </p:nvSpPr>
        <p:spPr>
          <a:xfrm>
            <a:off x="4246674"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6" name="Text Placeholder 2">
            <a:extLst>
              <a:ext uri="{FF2B5EF4-FFF2-40B4-BE49-F238E27FC236}">
                <a16:creationId xmlns:a16="http://schemas.microsoft.com/office/drawing/2014/main" id="{4DEA0C02-7A7A-11FE-CA87-D00C1CA50D34}"/>
              </a:ext>
            </a:extLst>
          </p:cNvPr>
          <p:cNvSpPr>
            <a:spLocks noGrp="1"/>
          </p:cNvSpPr>
          <p:nvPr>
            <p:ph type="body" idx="35" hasCustomPrompt="1"/>
          </p:nvPr>
        </p:nvSpPr>
        <p:spPr>
          <a:xfrm>
            <a:off x="6240431"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7" name="Text Placeholder 2">
            <a:extLst>
              <a:ext uri="{FF2B5EF4-FFF2-40B4-BE49-F238E27FC236}">
                <a16:creationId xmlns:a16="http://schemas.microsoft.com/office/drawing/2014/main" id="{D7E94A64-2364-C8D2-3115-73741481F082}"/>
              </a:ext>
            </a:extLst>
          </p:cNvPr>
          <p:cNvSpPr>
            <a:spLocks noGrp="1"/>
          </p:cNvSpPr>
          <p:nvPr>
            <p:ph type="body" idx="36" hasCustomPrompt="1"/>
          </p:nvPr>
        </p:nvSpPr>
        <p:spPr>
          <a:xfrm>
            <a:off x="6238504"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42" name="Text Placeholder 2">
            <a:extLst>
              <a:ext uri="{FF2B5EF4-FFF2-40B4-BE49-F238E27FC236}">
                <a16:creationId xmlns:a16="http://schemas.microsoft.com/office/drawing/2014/main" id="{75F54919-0519-E02D-1E00-2886C084D4E9}"/>
              </a:ext>
            </a:extLst>
          </p:cNvPr>
          <p:cNvSpPr>
            <a:spLocks noGrp="1"/>
          </p:cNvSpPr>
          <p:nvPr>
            <p:ph type="body" idx="38" hasCustomPrompt="1"/>
          </p:nvPr>
        </p:nvSpPr>
        <p:spPr>
          <a:xfrm>
            <a:off x="8232261"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43" name="Text Placeholder 2">
            <a:extLst>
              <a:ext uri="{FF2B5EF4-FFF2-40B4-BE49-F238E27FC236}">
                <a16:creationId xmlns:a16="http://schemas.microsoft.com/office/drawing/2014/main" id="{3A26BB3D-5F07-0225-B224-7DB428F51D72}"/>
              </a:ext>
            </a:extLst>
          </p:cNvPr>
          <p:cNvSpPr>
            <a:spLocks noGrp="1"/>
          </p:cNvSpPr>
          <p:nvPr>
            <p:ph type="body" idx="39" hasCustomPrompt="1"/>
          </p:nvPr>
        </p:nvSpPr>
        <p:spPr>
          <a:xfrm>
            <a:off x="8230334"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45" name="Text Placeholder 2">
            <a:extLst>
              <a:ext uri="{FF2B5EF4-FFF2-40B4-BE49-F238E27FC236}">
                <a16:creationId xmlns:a16="http://schemas.microsoft.com/office/drawing/2014/main" id="{3291D82C-3DCD-1456-981E-B79F26BE88F5}"/>
              </a:ext>
            </a:extLst>
          </p:cNvPr>
          <p:cNvSpPr>
            <a:spLocks noGrp="1"/>
          </p:cNvSpPr>
          <p:nvPr>
            <p:ph type="body" idx="41" hasCustomPrompt="1"/>
          </p:nvPr>
        </p:nvSpPr>
        <p:spPr>
          <a:xfrm>
            <a:off x="10224090" y="3294000"/>
            <a:ext cx="1655999" cy="138499"/>
          </a:xfrm>
        </p:spPr>
        <p:txBody>
          <a:bodyPr anchor="t" anchorCtr="0">
            <a:spAutoFit/>
          </a:bodyPr>
          <a:lstStyle>
            <a:lvl1pPr marL="0" indent="0" algn="ctr">
              <a:lnSpc>
                <a:spcPct val="90000"/>
              </a:lnSpc>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46" name="Text Placeholder 2">
            <a:extLst>
              <a:ext uri="{FF2B5EF4-FFF2-40B4-BE49-F238E27FC236}">
                <a16:creationId xmlns:a16="http://schemas.microsoft.com/office/drawing/2014/main" id="{C9AF2170-84DA-D239-F41B-9FC49CD2648A}"/>
              </a:ext>
            </a:extLst>
          </p:cNvPr>
          <p:cNvSpPr>
            <a:spLocks noGrp="1"/>
          </p:cNvSpPr>
          <p:nvPr>
            <p:ph type="body" idx="42" hasCustomPrompt="1"/>
          </p:nvPr>
        </p:nvSpPr>
        <p:spPr>
          <a:xfrm>
            <a:off x="10222163" y="3132000"/>
            <a:ext cx="1655999" cy="138499"/>
          </a:xfrm>
        </p:spPr>
        <p:txBody>
          <a:bodyPr anchor="t" anchorCtr="0">
            <a:spAutoFit/>
          </a:bodyPr>
          <a:lstStyle>
            <a:lvl1pPr marL="0" indent="0" algn="ctr">
              <a:lnSpc>
                <a:spcPct val="90000"/>
              </a:lnSpc>
              <a:buNone/>
              <a:defRPr sz="1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Tree>
    <p:extLst>
      <p:ext uri="{BB962C8B-B14F-4D97-AF65-F5344CB8AC3E}">
        <p14:creationId xmlns:p14="http://schemas.microsoft.com/office/powerpoint/2010/main" val="3998320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rg Chart">
    <p:bg>
      <p:bgPr>
        <a:solidFill>
          <a:schemeClr val="bg1"/>
        </a:solidFill>
        <a:effectLst/>
      </p:bgPr>
    </p:bg>
    <p:spTree>
      <p:nvGrpSpPr>
        <p:cNvPr id="1" name=""/>
        <p:cNvGrpSpPr/>
        <p:nvPr/>
      </p:nvGrpSpPr>
      <p:grpSpPr>
        <a:xfrm>
          <a:off x="0" y="0"/>
          <a:ext cx="0" cy="0"/>
          <a:chOff x="0" y="0"/>
          <a:chExt cx="0" cy="0"/>
        </a:xfrm>
      </p:grpSpPr>
      <p:sp>
        <p:nvSpPr>
          <p:cNvPr id="28" name="Picture Placeholder 23">
            <a:extLst>
              <a:ext uri="{FF2B5EF4-FFF2-40B4-BE49-F238E27FC236}">
                <a16:creationId xmlns:a16="http://schemas.microsoft.com/office/drawing/2014/main" id="{076B83F2-77EC-FAA5-4A8C-50E89857998A}"/>
              </a:ext>
            </a:extLst>
          </p:cNvPr>
          <p:cNvSpPr>
            <a:spLocks noGrp="1"/>
          </p:cNvSpPr>
          <p:nvPr>
            <p:ph type="pic" sz="quarter" idx="16"/>
          </p:nvPr>
        </p:nvSpPr>
        <p:spPr>
          <a:xfrm>
            <a:off x="1251310" y="1501775"/>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29" name="Picture Placeholder 23">
            <a:extLst>
              <a:ext uri="{FF2B5EF4-FFF2-40B4-BE49-F238E27FC236}">
                <a16:creationId xmlns:a16="http://schemas.microsoft.com/office/drawing/2014/main" id="{085AF28B-7E7A-563A-D568-FEC67B5D5D9A}"/>
              </a:ext>
            </a:extLst>
          </p:cNvPr>
          <p:cNvSpPr>
            <a:spLocks noGrp="1"/>
          </p:cNvSpPr>
          <p:nvPr>
            <p:ph type="pic" sz="quarter" idx="17"/>
          </p:nvPr>
        </p:nvSpPr>
        <p:spPr>
          <a:xfrm>
            <a:off x="4198255" y="1501775"/>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30" name="Picture Placeholder 23">
            <a:extLst>
              <a:ext uri="{FF2B5EF4-FFF2-40B4-BE49-F238E27FC236}">
                <a16:creationId xmlns:a16="http://schemas.microsoft.com/office/drawing/2014/main" id="{DC0DC504-98AF-18B6-2D60-4883D56A4CD2}"/>
              </a:ext>
            </a:extLst>
          </p:cNvPr>
          <p:cNvSpPr>
            <a:spLocks noGrp="1"/>
          </p:cNvSpPr>
          <p:nvPr>
            <p:ph type="pic" sz="quarter" idx="18"/>
          </p:nvPr>
        </p:nvSpPr>
        <p:spPr>
          <a:xfrm>
            <a:off x="7145200" y="1501775"/>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31" name="Picture Placeholder 23">
            <a:extLst>
              <a:ext uri="{FF2B5EF4-FFF2-40B4-BE49-F238E27FC236}">
                <a16:creationId xmlns:a16="http://schemas.microsoft.com/office/drawing/2014/main" id="{F1078E2B-10B7-7247-3D10-6A98153451CD}"/>
              </a:ext>
            </a:extLst>
          </p:cNvPr>
          <p:cNvSpPr>
            <a:spLocks noGrp="1"/>
          </p:cNvSpPr>
          <p:nvPr>
            <p:ph type="pic" sz="quarter" idx="19"/>
          </p:nvPr>
        </p:nvSpPr>
        <p:spPr>
          <a:xfrm>
            <a:off x="10099742" y="1501775"/>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6" name="Slide Number Placeholder 5">
            <a:extLst>
              <a:ext uri="{FF2B5EF4-FFF2-40B4-BE49-F238E27FC236}">
                <a16:creationId xmlns:a16="http://schemas.microsoft.com/office/drawing/2014/main" id="{81143982-B5B9-C71B-13F4-A2B3581D08E9}"/>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7" name="Footer Placeholder 4">
            <a:extLst>
              <a:ext uri="{FF2B5EF4-FFF2-40B4-BE49-F238E27FC236}">
                <a16:creationId xmlns:a16="http://schemas.microsoft.com/office/drawing/2014/main" id="{B854A09A-6B08-24DF-EB1F-6C5428C7C679}"/>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3" name="Graphic 12">
            <a:extLst>
              <a:ext uri="{FF2B5EF4-FFF2-40B4-BE49-F238E27FC236}">
                <a16:creationId xmlns:a16="http://schemas.microsoft.com/office/drawing/2014/main" id="{542B505B-8A12-9399-D36E-C652E706FA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8" name="Text Placeholder 2">
            <a:extLst>
              <a:ext uri="{FF2B5EF4-FFF2-40B4-BE49-F238E27FC236}">
                <a16:creationId xmlns:a16="http://schemas.microsoft.com/office/drawing/2014/main" id="{B08B59AA-8702-1080-9437-961BB5137F4C}"/>
              </a:ext>
            </a:extLst>
          </p:cNvPr>
          <p:cNvSpPr>
            <a:spLocks noGrp="1"/>
          </p:cNvSpPr>
          <p:nvPr>
            <p:ph type="body" idx="20" hasCustomPrompt="1"/>
          </p:nvPr>
        </p:nvSpPr>
        <p:spPr>
          <a:xfrm>
            <a:off x="854488" y="2675972"/>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9" name="Text Placeholder 2">
            <a:extLst>
              <a:ext uri="{FF2B5EF4-FFF2-40B4-BE49-F238E27FC236}">
                <a16:creationId xmlns:a16="http://schemas.microsoft.com/office/drawing/2014/main" id="{203C7AE4-2D3A-ED1F-D320-99A36D465F29}"/>
              </a:ext>
            </a:extLst>
          </p:cNvPr>
          <p:cNvSpPr>
            <a:spLocks noGrp="1"/>
          </p:cNvSpPr>
          <p:nvPr>
            <p:ph type="body" idx="21" hasCustomPrompt="1"/>
          </p:nvPr>
        </p:nvSpPr>
        <p:spPr>
          <a:xfrm>
            <a:off x="852561" y="2513972"/>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 name="Text Placeholder 2">
            <a:extLst>
              <a:ext uri="{FF2B5EF4-FFF2-40B4-BE49-F238E27FC236}">
                <a16:creationId xmlns:a16="http://schemas.microsoft.com/office/drawing/2014/main" id="{AC60205D-A59C-DA07-A65A-E76329E2DA43}"/>
              </a:ext>
            </a:extLst>
          </p:cNvPr>
          <p:cNvSpPr>
            <a:spLocks noGrp="1"/>
          </p:cNvSpPr>
          <p:nvPr>
            <p:ph type="body" idx="22" hasCustomPrompt="1"/>
          </p:nvPr>
        </p:nvSpPr>
        <p:spPr>
          <a:xfrm>
            <a:off x="3801240" y="2675972"/>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4" name="Text Placeholder 2">
            <a:extLst>
              <a:ext uri="{FF2B5EF4-FFF2-40B4-BE49-F238E27FC236}">
                <a16:creationId xmlns:a16="http://schemas.microsoft.com/office/drawing/2014/main" id="{EC8E91CC-CBDB-1BA1-9B16-162B6F4BBB71}"/>
              </a:ext>
            </a:extLst>
          </p:cNvPr>
          <p:cNvSpPr>
            <a:spLocks noGrp="1"/>
          </p:cNvSpPr>
          <p:nvPr>
            <p:ph type="body" idx="23" hasCustomPrompt="1"/>
          </p:nvPr>
        </p:nvSpPr>
        <p:spPr>
          <a:xfrm>
            <a:off x="3799955" y="2513972"/>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12" name="Text Placeholder 2">
            <a:extLst>
              <a:ext uri="{FF2B5EF4-FFF2-40B4-BE49-F238E27FC236}">
                <a16:creationId xmlns:a16="http://schemas.microsoft.com/office/drawing/2014/main" id="{22933C7E-5712-A0CB-4D56-610BCED9E0DD}"/>
              </a:ext>
            </a:extLst>
          </p:cNvPr>
          <p:cNvSpPr>
            <a:spLocks noGrp="1"/>
          </p:cNvSpPr>
          <p:nvPr>
            <p:ph type="body" idx="24" hasCustomPrompt="1"/>
          </p:nvPr>
        </p:nvSpPr>
        <p:spPr>
          <a:xfrm>
            <a:off x="9694743" y="2675972"/>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4" name="Text Placeholder 2">
            <a:extLst>
              <a:ext uri="{FF2B5EF4-FFF2-40B4-BE49-F238E27FC236}">
                <a16:creationId xmlns:a16="http://schemas.microsoft.com/office/drawing/2014/main" id="{5085E58C-FD8D-E6D6-BC6A-7A52AEDA346D}"/>
              </a:ext>
            </a:extLst>
          </p:cNvPr>
          <p:cNvSpPr>
            <a:spLocks noGrp="1"/>
          </p:cNvSpPr>
          <p:nvPr>
            <p:ph type="body" idx="25" hasCustomPrompt="1"/>
          </p:nvPr>
        </p:nvSpPr>
        <p:spPr>
          <a:xfrm>
            <a:off x="9694743" y="2513972"/>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15" name="Text Placeholder 2">
            <a:extLst>
              <a:ext uri="{FF2B5EF4-FFF2-40B4-BE49-F238E27FC236}">
                <a16:creationId xmlns:a16="http://schemas.microsoft.com/office/drawing/2014/main" id="{B8020368-B452-2EC0-5E49-920A57860FC8}"/>
              </a:ext>
            </a:extLst>
          </p:cNvPr>
          <p:cNvSpPr>
            <a:spLocks noGrp="1"/>
          </p:cNvSpPr>
          <p:nvPr>
            <p:ph type="body" idx="26" hasCustomPrompt="1"/>
          </p:nvPr>
        </p:nvSpPr>
        <p:spPr>
          <a:xfrm>
            <a:off x="6747992" y="2675972"/>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16" name="Text Placeholder 2">
            <a:extLst>
              <a:ext uri="{FF2B5EF4-FFF2-40B4-BE49-F238E27FC236}">
                <a16:creationId xmlns:a16="http://schemas.microsoft.com/office/drawing/2014/main" id="{5EB07F0A-1557-16CE-9EE9-FFEB0A65F52B}"/>
              </a:ext>
            </a:extLst>
          </p:cNvPr>
          <p:cNvSpPr>
            <a:spLocks noGrp="1"/>
          </p:cNvSpPr>
          <p:nvPr>
            <p:ph type="body" idx="27" hasCustomPrompt="1"/>
          </p:nvPr>
        </p:nvSpPr>
        <p:spPr>
          <a:xfrm>
            <a:off x="6747349" y="2513972"/>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17" name="Picture Placeholder 23">
            <a:extLst>
              <a:ext uri="{FF2B5EF4-FFF2-40B4-BE49-F238E27FC236}">
                <a16:creationId xmlns:a16="http://schemas.microsoft.com/office/drawing/2014/main" id="{541CE664-9D92-6E26-647B-BD78B1C3BAFE}"/>
              </a:ext>
            </a:extLst>
          </p:cNvPr>
          <p:cNvSpPr>
            <a:spLocks noGrp="1"/>
          </p:cNvSpPr>
          <p:nvPr>
            <p:ph type="pic" sz="quarter" idx="28"/>
          </p:nvPr>
        </p:nvSpPr>
        <p:spPr>
          <a:xfrm>
            <a:off x="1251310" y="3336630"/>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18" name="Picture Placeholder 23">
            <a:extLst>
              <a:ext uri="{FF2B5EF4-FFF2-40B4-BE49-F238E27FC236}">
                <a16:creationId xmlns:a16="http://schemas.microsoft.com/office/drawing/2014/main" id="{AD365B99-B214-DFAD-E857-477BFE025F9A}"/>
              </a:ext>
            </a:extLst>
          </p:cNvPr>
          <p:cNvSpPr>
            <a:spLocks noGrp="1"/>
          </p:cNvSpPr>
          <p:nvPr>
            <p:ph type="pic" sz="quarter" idx="29"/>
          </p:nvPr>
        </p:nvSpPr>
        <p:spPr>
          <a:xfrm>
            <a:off x="4198255" y="3336630"/>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19" name="Picture Placeholder 23">
            <a:extLst>
              <a:ext uri="{FF2B5EF4-FFF2-40B4-BE49-F238E27FC236}">
                <a16:creationId xmlns:a16="http://schemas.microsoft.com/office/drawing/2014/main" id="{E624F012-5DC7-F199-05E7-12D92EA8033F}"/>
              </a:ext>
            </a:extLst>
          </p:cNvPr>
          <p:cNvSpPr>
            <a:spLocks noGrp="1"/>
          </p:cNvSpPr>
          <p:nvPr>
            <p:ph type="pic" sz="quarter" idx="30"/>
          </p:nvPr>
        </p:nvSpPr>
        <p:spPr>
          <a:xfrm>
            <a:off x="7145200" y="3336630"/>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20" name="Picture Placeholder 23">
            <a:extLst>
              <a:ext uri="{FF2B5EF4-FFF2-40B4-BE49-F238E27FC236}">
                <a16:creationId xmlns:a16="http://schemas.microsoft.com/office/drawing/2014/main" id="{5A105501-7838-3326-4EDC-E1A8E4D963D7}"/>
              </a:ext>
            </a:extLst>
          </p:cNvPr>
          <p:cNvSpPr>
            <a:spLocks noGrp="1"/>
          </p:cNvSpPr>
          <p:nvPr>
            <p:ph type="pic" sz="quarter" idx="31"/>
          </p:nvPr>
        </p:nvSpPr>
        <p:spPr>
          <a:xfrm>
            <a:off x="10099742" y="3336630"/>
            <a:ext cx="846000" cy="846000"/>
          </a:xfrm>
          <a:prstGeom prst="ellipse">
            <a:avLst/>
          </a:prstGeom>
          <a:solidFill>
            <a:schemeClr val="bg1">
              <a:lumMod val="95000"/>
            </a:schemeClr>
          </a:solidFill>
        </p:spPr>
        <p:txBody>
          <a:bodyPr/>
          <a:lstStyle>
            <a:lvl1pPr marL="0" indent="0">
              <a:buNone/>
              <a:defRPr sz="1000"/>
            </a:lvl1pPr>
          </a:lstStyle>
          <a:p>
            <a:endParaRPr lang="en-GB"/>
          </a:p>
        </p:txBody>
      </p:sp>
      <p:sp>
        <p:nvSpPr>
          <p:cNvPr id="21" name="Text Placeholder 2">
            <a:extLst>
              <a:ext uri="{FF2B5EF4-FFF2-40B4-BE49-F238E27FC236}">
                <a16:creationId xmlns:a16="http://schemas.microsoft.com/office/drawing/2014/main" id="{056C4071-D79D-A904-99D4-9F6DC76B4585}"/>
              </a:ext>
            </a:extLst>
          </p:cNvPr>
          <p:cNvSpPr>
            <a:spLocks noGrp="1"/>
          </p:cNvSpPr>
          <p:nvPr>
            <p:ph type="body" idx="32" hasCustomPrompt="1"/>
          </p:nvPr>
        </p:nvSpPr>
        <p:spPr>
          <a:xfrm>
            <a:off x="854488" y="4510827"/>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2" name="Text Placeholder 2">
            <a:extLst>
              <a:ext uri="{FF2B5EF4-FFF2-40B4-BE49-F238E27FC236}">
                <a16:creationId xmlns:a16="http://schemas.microsoft.com/office/drawing/2014/main" id="{44A4C343-A943-9F42-5D6C-BDDC79EB4361}"/>
              </a:ext>
            </a:extLst>
          </p:cNvPr>
          <p:cNvSpPr>
            <a:spLocks noGrp="1"/>
          </p:cNvSpPr>
          <p:nvPr>
            <p:ph type="body" idx="33" hasCustomPrompt="1"/>
          </p:nvPr>
        </p:nvSpPr>
        <p:spPr>
          <a:xfrm>
            <a:off x="852561" y="4348827"/>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3" name="Text Placeholder 2">
            <a:extLst>
              <a:ext uri="{FF2B5EF4-FFF2-40B4-BE49-F238E27FC236}">
                <a16:creationId xmlns:a16="http://schemas.microsoft.com/office/drawing/2014/main" id="{703BE71F-D393-7D02-92C5-C8E88CEF5D3D}"/>
              </a:ext>
            </a:extLst>
          </p:cNvPr>
          <p:cNvSpPr>
            <a:spLocks noGrp="1"/>
          </p:cNvSpPr>
          <p:nvPr>
            <p:ph type="body" idx="34" hasCustomPrompt="1"/>
          </p:nvPr>
        </p:nvSpPr>
        <p:spPr>
          <a:xfrm>
            <a:off x="3801240" y="4510827"/>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4" name="Text Placeholder 2">
            <a:extLst>
              <a:ext uri="{FF2B5EF4-FFF2-40B4-BE49-F238E27FC236}">
                <a16:creationId xmlns:a16="http://schemas.microsoft.com/office/drawing/2014/main" id="{D4218086-D5BB-7736-EE5D-2A816DBB9EE6}"/>
              </a:ext>
            </a:extLst>
          </p:cNvPr>
          <p:cNvSpPr>
            <a:spLocks noGrp="1"/>
          </p:cNvSpPr>
          <p:nvPr>
            <p:ph type="body" idx="35" hasCustomPrompt="1"/>
          </p:nvPr>
        </p:nvSpPr>
        <p:spPr>
          <a:xfrm>
            <a:off x="3799955" y="4348827"/>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5" name="Text Placeholder 2">
            <a:extLst>
              <a:ext uri="{FF2B5EF4-FFF2-40B4-BE49-F238E27FC236}">
                <a16:creationId xmlns:a16="http://schemas.microsoft.com/office/drawing/2014/main" id="{EA4636F1-8A51-DC6B-E78B-5F2CC4BDAC68}"/>
              </a:ext>
            </a:extLst>
          </p:cNvPr>
          <p:cNvSpPr>
            <a:spLocks noGrp="1"/>
          </p:cNvSpPr>
          <p:nvPr>
            <p:ph type="body" idx="36" hasCustomPrompt="1"/>
          </p:nvPr>
        </p:nvSpPr>
        <p:spPr>
          <a:xfrm>
            <a:off x="9694743" y="4510827"/>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26" name="Text Placeholder 2">
            <a:extLst>
              <a:ext uri="{FF2B5EF4-FFF2-40B4-BE49-F238E27FC236}">
                <a16:creationId xmlns:a16="http://schemas.microsoft.com/office/drawing/2014/main" id="{41E22ED4-B303-90F8-7C3A-CABD53112027}"/>
              </a:ext>
            </a:extLst>
          </p:cNvPr>
          <p:cNvSpPr>
            <a:spLocks noGrp="1"/>
          </p:cNvSpPr>
          <p:nvPr>
            <p:ph type="body" idx="37" hasCustomPrompt="1"/>
          </p:nvPr>
        </p:nvSpPr>
        <p:spPr>
          <a:xfrm>
            <a:off x="9694743" y="4348827"/>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27" name="Text Placeholder 2">
            <a:extLst>
              <a:ext uri="{FF2B5EF4-FFF2-40B4-BE49-F238E27FC236}">
                <a16:creationId xmlns:a16="http://schemas.microsoft.com/office/drawing/2014/main" id="{6F2AE0BB-9C08-20C1-8DD3-8FE0FEC093E0}"/>
              </a:ext>
            </a:extLst>
          </p:cNvPr>
          <p:cNvSpPr>
            <a:spLocks noGrp="1"/>
          </p:cNvSpPr>
          <p:nvPr>
            <p:ph type="body" idx="38" hasCustomPrompt="1"/>
          </p:nvPr>
        </p:nvSpPr>
        <p:spPr>
          <a:xfrm>
            <a:off x="6747992" y="4510827"/>
            <a:ext cx="1655999" cy="216000"/>
          </a:xfrm>
          <a:solidFill>
            <a:schemeClr val="bg1"/>
          </a:solidFill>
        </p:spPr>
        <p:txBody>
          <a:bodyPr anchor="t" anchorCtr="0">
            <a:noAutofit/>
          </a:bodyPr>
          <a:lstStyle>
            <a:lvl1pPr marL="0" indent="0" algn="ctr">
              <a:lnSpc>
                <a:spcPct val="90000"/>
              </a:lnSpc>
              <a:buNone/>
              <a:defRPr sz="1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Job title</a:t>
            </a:r>
          </a:p>
        </p:txBody>
      </p:sp>
      <p:sp>
        <p:nvSpPr>
          <p:cNvPr id="32" name="Text Placeholder 2">
            <a:extLst>
              <a:ext uri="{FF2B5EF4-FFF2-40B4-BE49-F238E27FC236}">
                <a16:creationId xmlns:a16="http://schemas.microsoft.com/office/drawing/2014/main" id="{6E366E56-074F-929D-311C-EB94F3F7018C}"/>
              </a:ext>
            </a:extLst>
          </p:cNvPr>
          <p:cNvSpPr>
            <a:spLocks noGrp="1"/>
          </p:cNvSpPr>
          <p:nvPr>
            <p:ph type="body" idx="39" hasCustomPrompt="1"/>
          </p:nvPr>
        </p:nvSpPr>
        <p:spPr>
          <a:xfrm>
            <a:off x="6747349" y="4348827"/>
            <a:ext cx="1655999" cy="162000"/>
          </a:xfrm>
          <a:solidFill>
            <a:schemeClr val="bg1"/>
          </a:solidFill>
        </p:spPr>
        <p:txBody>
          <a:bodyPr anchor="t" anchorCtr="0">
            <a:noAutofit/>
          </a:bodyPr>
          <a:lstStyle>
            <a:lvl1pPr marL="0" indent="0" algn="ctr">
              <a:lnSpc>
                <a:spcPct val="90000"/>
              </a:lnSpc>
              <a:buNone/>
              <a:defRPr sz="1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 Surname</a:t>
            </a:r>
          </a:p>
        </p:txBody>
      </p:sp>
      <p:sp>
        <p:nvSpPr>
          <p:cNvPr id="33" name="Title 1">
            <a:extLst>
              <a:ext uri="{FF2B5EF4-FFF2-40B4-BE49-F238E27FC236}">
                <a16:creationId xmlns:a16="http://schemas.microsoft.com/office/drawing/2014/main" id="{03B73FD8-6755-4ED7-9545-A939A3A50AAA}"/>
              </a:ext>
            </a:extLst>
          </p:cNvPr>
          <p:cNvSpPr>
            <a:spLocks noGrp="1"/>
          </p:cNvSpPr>
          <p:nvPr>
            <p:ph type="title" hasCustomPrompt="1"/>
          </p:nvPr>
        </p:nvSpPr>
        <p:spPr>
          <a:xfrm>
            <a:off x="215900" y="216000"/>
            <a:ext cx="11760200" cy="720000"/>
          </a:xfrm>
        </p:spPr>
        <p:txBody>
          <a:bodyPr wrap="square">
            <a:spAutoFit/>
          </a:bodyPr>
          <a:lstStyle/>
          <a:p>
            <a:r>
              <a:rPr lang="en-US"/>
              <a:t>Title</a:t>
            </a:r>
            <a:endParaRPr lang="en-GB"/>
          </a:p>
        </p:txBody>
      </p:sp>
      <p:sp>
        <p:nvSpPr>
          <p:cNvPr id="2" name="Text Placeholder 2">
            <a:extLst>
              <a:ext uri="{FF2B5EF4-FFF2-40B4-BE49-F238E27FC236}">
                <a16:creationId xmlns:a16="http://schemas.microsoft.com/office/drawing/2014/main" id="{5A14B7C1-DE92-0CF3-398A-78021A090241}"/>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3197330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6" y="1152705"/>
            <a:ext cx="1835999" cy="361637"/>
          </a:xfrm>
        </p:spPr>
        <p:txBody>
          <a:bodyPr anchor="t" anchorCtr="0">
            <a:spAutoFit/>
          </a:bodyPr>
          <a:lstStyle>
            <a:lvl1pPr marL="0" indent="0">
              <a:lnSpc>
                <a:spcPct val="110000"/>
              </a:lnSpc>
              <a:spcBef>
                <a:spcPts val="300"/>
              </a:spcBef>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300"/>
              </a:spcBef>
              <a:buNone/>
              <a:defRPr sz="1000" b="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a:p>
            <a:pPr lvl="1"/>
            <a:r>
              <a:rPr lang="en-US"/>
              <a:t>Latin America</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251158" y="3361315"/>
            <a:ext cx="4759200" cy="2665437"/>
          </a:xfrm>
        </p:spPr>
        <p:txBody>
          <a:bodyPr/>
          <a:lstStyle>
            <a:lvl1pPr marL="0" indent="0">
              <a:buNone/>
              <a:defRPr/>
            </a:lvl1pPr>
          </a:lstStyle>
          <a:p>
            <a:pPr lvl="0"/>
            <a:r>
              <a:rPr lang="en-GB"/>
              <a:t>Insert image</a:t>
            </a:r>
          </a:p>
        </p:txBody>
      </p:sp>
      <p:sp>
        <p:nvSpPr>
          <p:cNvPr id="5" name="Content Placeholder 15">
            <a:extLst>
              <a:ext uri="{FF2B5EF4-FFF2-40B4-BE49-F238E27FC236}">
                <a16:creationId xmlns:a16="http://schemas.microsoft.com/office/drawing/2014/main" id="{7434F32A-BB06-4081-4A4B-ADDD8F490104}"/>
              </a:ext>
            </a:extLst>
          </p:cNvPr>
          <p:cNvSpPr>
            <a:spLocks noGrp="1"/>
          </p:cNvSpPr>
          <p:nvPr>
            <p:ph sz="quarter" idx="19" hasCustomPrompt="1"/>
          </p:nvPr>
        </p:nvSpPr>
        <p:spPr>
          <a:xfrm>
            <a:off x="7207634" y="3361315"/>
            <a:ext cx="4759200" cy="2665437"/>
          </a:xfrm>
        </p:spPr>
        <p:txBody>
          <a:bodyPr/>
          <a:lstStyle>
            <a:lvl1pPr marL="0" indent="0">
              <a:buNone/>
              <a:defRPr/>
            </a:lvl1pPr>
          </a:lstStyle>
          <a:p>
            <a:pPr lvl="0"/>
            <a:r>
              <a:rPr lang="en-GB"/>
              <a:t>Insert image</a:t>
            </a:r>
          </a:p>
        </p:txBody>
      </p:sp>
      <p:cxnSp>
        <p:nvCxnSpPr>
          <p:cNvPr id="15" name="Straight Connector 14">
            <a:extLst>
              <a:ext uri="{FF2B5EF4-FFF2-40B4-BE49-F238E27FC236}">
                <a16:creationId xmlns:a16="http://schemas.microsoft.com/office/drawing/2014/main" id="{3E7E8B8B-CEF9-C40F-A076-109E18ECE678}"/>
              </a:ext>
            </a:extLst>
          </p:cNvPr>
          <p:cNvCxnSpPr>
            <a:cxnSpLocks/>
          </p:cNvCxnSpPr>
          <p:nvPr userDrawn="1"/>
        </p:nvCxnSpPr>
        <p:spPr>
          <a:xfrm>
            <a:off x="7113616" y="1152705"/>
            <a:ext cx="0" cy="5072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E57B69-E8CC-2F60-9121-471EDB7C6F0D}"/>
              </a:ext>
            </a:extLst>
          </p:cNvPr>
          <p:cNvCxnSpPr>
            <a:cxnSpLocks/>
          </p:cNvCxnSpPr>
          <p:nvPr userDrawn="1"/>
        </p:nvCxnSpPr>
        <p:spPr>
          <a:xfrm>
            <a:off x="2138597" y="1152705"/>
            <a:ext cx="0" cy="5072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E9289C6D-B4A9-671A-17D2-D79694EE6858}"/>
              </a:ext>
            </a:extLst>
          </p:cNvPr>
          <p:cNvSpPr>
            <a:spLocks noGrp="1"/>
          </p:cNvSpPr>
          <p:nvPr>
            <p:ph type="body" idx="26" hasCustomPrompt="1"/>
          </p:nvPr>
        </p:nvSpPr>
        <p:spPr>
          <a:xfrm>
            <a:off x="215900" y="1609905"/>
            <a:ext cx="1835999" cy="361637"/>
          </a:xfrm>
        </p:spPr>
        <p:txBody>
          <a:bodyPr anchor="t" anchorCtr="0">
            <a:spAutoFit/>
          </a:bodyPr>
          <a:lstStyle>
            <a:lvl1pPr marL="0" indent="0">
              <a:lnSpc>
                <a:spcPct val="110000"/>
              </a:lnSpc>
              <a:spcBef>
                <a:spcPts val="300"/>
              </a:spcBef>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300"/>
              </a:spcBef>
              <a:buNone/>
              <a:defRPr sz="10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a:p>
            <a:pPr lvl="1"/>
            <a:r>
              <a:rPr lang="en-US"/>
              <a:t>Oil &amp; Gas</a:t>
            </a:r>
          </a:p>
        </p:txBody>
      </p:sp>
      <p:sp>
        <p:nvSpPr>
          <p:cNvPr id="29" name="Text Placeholder 2">
            <a:extLst>
              <a:ext uri="{FF2B5EF4-FFF2-40B4-BE49-F238E27FC236}">
                <a16:creationId xmlns:a16="http://schemas.microsoft.com/office/drawing/2014/main" id="{05CB0D90-A18E-9000-8D7B-F2112D8B6704}"/>
              </a:ext>
            </a:extLst>
          </p:cNvPr>
          <p:cNvSpPr>
            <a:spLocks noGrp="1"/>
          </p:cNvSpPr>
          <p:nvPr>
            <p:ph type="body" idx="27" hasCustomPrompt="1"/>
          </p:nvPr>
        </p:nvSpPr>
        <p:spPr>
          <a:xfrm>
            <a:off x="215900" y="2067105"/>
            <a:ext cx="1835999" cy="361637"/>
          </a:xfrm>
        </p:spPr>
        <p:txBody>
          <a:bodyPr anchor="t" anchorCtr="0">
            <a:spAutoFit/>
          </a:bodyPr>
          <a:lstStyle>
            <a:lvl1pPr marL="0" indent="0">
              <a:lnSpc>
                <a:spcPct val="110000"/>
              </a:lnSpc>
              <a:spcBef>
                <a:spcPts val="300"/>
              </a:spcBef>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300"/>
              </a:spcBef>
              <a:buNone/>
              <a:defRPr sz="10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SERVICE:</a:t>
            </a:r>
          </a:p>
          <a:p>
            <a:pPr lvl="1"/>
            <a:r>
              <a:rPr lang="en-US"/>
              <a:t>Capital Project Delivery</a:t>
            </a:r>
          </a:p>
        </p:txBody>
      </p:sp>
      <p:sp>
        <p:nvSpPr>
          <p:cNvPr id="30" name="Text Placeholder 2">
            <a:extLst>
              <a:ext uri="{FF2B5EF4-FFF2-40B4-BE49-F238E27FC236}">
                <a16:creationId xmlns:a16="http://schemas.microsoft.com/office/drawing/2014/main" id="{24E02BA7-1EB1-8025-45E5-C025A10B43F0}"/>
              </a:ext>
            </a:extLst>
          </p:cNvPr>
          <p:cNvSpPr>
            <a:spLocks noGrp="1"/>
          </p:cNvSpPr>
          <p:nvPr>
            <p:ph type="body" idx="37" hasCustomPrompt="1"/>
          </p:nvPr>
        </p:nvSpPr>
        <p:spPr>
          <a:xfrm>
            <a:off x="4236255"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1" name="Text Placeholder 2">
            <a:extLst>
              <a:ext uri="{FF2B5EF4-FFF2-40B4-BE49-F238E27FC236}">
                <a16:creationId xmlns:a16="http://schemas.microsoft.com/office/drawing/2014/main" id="{158D0FC7-CD06-2182-54E5-3AC496964972}"/>
              </a:ext>
            </a:extLst>
          </p:cNvPr>
          <p:cNvSpPr>
            <a:spLocks noGrp="1"/>
          </p:cNvSpPr>
          <p:nvPr>
            <p:ph type="body" idx="39" hasCustomPrompt="1"/>
          </p:nvPr>
        </p:nvSpPr>
        <p:spPr>
          <a:xfrm>
            <a:off x="9212834"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4" name="Text Placeholder 2">
            <a:extLst>
              <a:ext uri="{FF2B5EF4-FFF2-40B4-BE49-F238E27FC236}">
                <a16:creationId xmlns:a16="http://schemas.microsoft.com/office/drawing/2014/main" id="{74FE3CCE-31D8-10CB-877C-0E318FE48FD7}"/>
              </a:ext>
            </a:extLst>
          </p:cNvPr>
          <p:cNvSpPr>
            <a:spLocks noGrp="1"/>
          </p:cNvSpPr>
          <p:nvPr>
            <p:ph type="body" sz="quarter" idx="18"/>
          </p:nvPr>
        </p:nvSpPr>
        <p:spPr>
          <a:xfrm>
            <a:off x="2251158" y="1152705"/>
            <a:ext cx="4759174" cy="2130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6" name="Text Placeholder 2">
            <a:extLst>
              <a:ext uri="{FF2B5EF4-FFF2-40B4-BE49-F238E27FC236}">
                <a16:creationId xmlns:a16="http://schemas.microsoft.com/office/drawing/2014/main" id="{AB03F51A-91E0-9BB0-EE1E-2BAB05E16D93}"/>
              </a:ext>
            </a:extLst>
          </p:cNvPr>
          <p:cNvSpPr>
            <a:spLocks noGrp="1"/>
          </p:cNvSpPr>
          <p:nvPr>
            <p:ph type="body" sz="quarter" idx="23"/>
          </p:nvPr>
        </p:nvSpPr>
        <p:spPr>
          <a:xfrm>
            <a:off x="7216900" y="1152705"/>
            <a:ext cx="4759200" cy="2130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2" name="Text Placeholder 2">
            <a:extLst>
              <a:ext uri="{FF2B5EF4-FFF2-40B4-BE49-F238E27FC236}">
                <a16:creationId xmlns:a16="http://schemas.microsoft.com/office/drawing/2014/main" id="{756F4691-BA23-FB99-F5CB-28090B6AE2F6}"/>
              </a:ext>
            </a:extLst>
          </p:cNvPr>
          <p:cNvSpPr>
            <a:spLocks noGrp="1"/>
          </p:cNvSpPr>
          <p:nvPr>
            <p:ph type="body" idx="25" hasCustomPrompt="1"/>
          </p:nvPr>
        </p:nvSpPr>
        <p:spPr>
          <a:xfrm>
            <a:off x="215906" y="215997"/>
            <a:ext cx="11760194" cy="720000"/>
          </a:xfrm>
        </p:spPr>
        <p:txBody>
          <a:bodyPr wrap="square" anchor="t" anchorCtr="0">
            <a:noAutofit/>
          </a:bodyPr>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Tree>
    <p:extLst>
      <p:ext uri="{BB962C8B-B14F-4D97-AF65-F5344CB8AC3E}">
        <p14:creationId xmlns:p14="http://schemas.microsoft.com/office/powerpoint/2010/main" val="3055052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345" userDrawn="1">
          <p15:clr>
            <a:srgbClr val="FBAE40"/>
          </p15:clr>
        </p15:guide>
        <p15:guide id="2" orient="horz" pos="216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 Study - 2 Up">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6" y="971580"/>
            <a:ext cx="5788799"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900"/>
              </a:spcBef>
              <a:spcAft>
                <a:spcPts val="0"/>
              </a:spcAft>
              <a:buClrTx/>
              <a:buSzTx/>
              <a:buFont typeface="Georgia" panose="02040502050405020303" pitchFamily="18" charset="0"/>
              <a:buNone/>
              <a:tabLst/>
              <a:defRPr/>
            </a:pPr>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cxnSp>
        <p:nvCxnSpPr>
          <p:cNvPr id="13" name="Straight Connector 12">
            <a:extLst>
              <a:ext uri="{FF2B5EF4-FFF2-40B4-BE49-F238E27FC236}">
                <a16:creationId xmlns:a16="http://schemas.microsoft.com/office/drawing/2014/main" id="{7069215F-F792-9855-743A-A27AC11AF58F}"/>
              </a:ext>
            </a:extLst>
          </p:cNvPr>
          <p:cNvCxnSpPr>
            <a:cxnSpLocks/>
          </p:cNvCxnSpPr>
          <p:nvPr userDrawn="1"/>
        </p:nvCxnSpPr>
        <p:spPr>
          <a:xfrm>
            <a:off x="6096000" y="215998"/>
            <a:ext cx="0" cy="6012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8" y="3361315"/>
            <a:ext cx="5790571" cy="2665437"/>
          </a:xfrm>
        </p:spPr>
        <p:txBody>
          <a:bodyPr/>
          <a:lstStyle>
            <a:lvl1pPr marL="0" indent="0">
              <a:buNone/>
              <a:defRPr/>
            </a:lvl1pPr>
          </a:lstStyle>
          <a:p>
            <a:pPr lvl="0"/>
            <a:r>
              <a:rPr lang="en-GB"/>
              <a:t>Insert image</a:t>
            </a:r>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1512000"/>
            <a:ext cx="5790565" cy="1755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15">
            <a:extLst>
              <a:ext uri="{FF2B5EF4-FFF2-40B4-BE49-F238E27FC236}">
                <a16:creationId xmlns:a16="http://schemas.microsoft.com/office/drawing/2014/main" id="{7434F32A-BB06-4081-4A4B-ADDD8F490104}"/>
              </a:ext>
            </a:extLst>
          </p:cNvPr>
          <p:cNvSpPr>
            <a:spLocks noGrp="1"/>
          </p:cNvSpPr>
          <p:nvPr>
            <p:ph sz="quarter" idx="19" hasCustomPrompt="1"/>
          </p:nvPr>
        </p:nvSpPr>
        <p:spPr>
          <a:xfrm>
            <a:off x="6185533" y="3361315"/>
            <a:ext cx="5790571" cy="2665437"/>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906" y="1159200"/>
            <a:ext cx="5788799" cy="153504"/>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1" name="Text Placeholder 2">
            <a:extLst>
              <a:ext uri="{FF2B5EF4-FFF2-40B4-BE49-F238E27FC236}">
                <a16:creationId xmlns:a16="http://schemas.microsoft.com/office/drawing/2014/main" id="{9BFEC7E4-B54F-0965-3DFF-4956358FF01F}"/>
              </a:ext>
            </a:extLst>
          </p:cNvPr>
          <p:cNvSpPr>
            <a:spLocks noGrp="1"/>
          </p:cNvSpPr>
          <p:nvPr>
            <p:ph type="body" idx="22" hasCustomPrompt="1"/>
          </p:nvPr>
        </p:nvSpPr>
        <p:spPr>
          <a:xfrm>
            <a:off x="6185541" y="971580"/>
            <a:ext cx="5788799"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900"/>
              </a:spcBef>
              <a:spcAft>
                <a:spcPts val="0"/>
              </a:spcAft>
              <a:buClrTx/>
              <a:buSzTx/>
              <a:buFont typeface="Georgia" panose="02040502050405020303" pitchFamily="18" charset="0"/>
              <a:buNone/>
              <a:tabLst/>
              <a:defRPr/>
            </a:pPr>
            <a:r>
              <a:rPr lang="en-US"/>
              <a:t>Industry</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p:nvPr>
        </p:nvSpPr>
        <p:spPr>
          <a:xfrm>
            <a:off x="6185535" y="1512000"/>
            <a:ext cx="5790565" cy="1755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3" name="Text Placeholder 2">
            <a:extLst>
              <a:ext uri="{FF2B5EF4-FFF2-40B4-BE49-F238E27FC236}">
                <a16:creationId xmlns:a16="http://schemas.microsoft.com/office/drawing/2014/main" id="{6B8BD864-AF6C-78ED-4BDE-FCE8C711B156}"/>
              </a:ext>
            </a:extLst>
          </p:cNvPr>
          <p:cNvSpPr>
            <a:spLocks noGrp="1"/>
          </p:cNvSpPr>
          <p:nvPr>
            <p:ph type="body" idx="24" hasCustomPrompt="1"/>
          </p:nvPr>
        </p:nvSpPr>
        <p:spPr>
          <a:xfrm>
            <a:off x="6185541" y="1157964"/>
            <a:ext cx="5788799" cy="153504"/>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905" y="215998"/>
            <a:ext cx="5788799" cy="720000"/>
          </a:xfrm>
        </p:spPr>
        <p:txBody>
          <a:bodyPr anchor="t" anchorCtr="0">
            <a:noAutofit/>
          </a:bodyPr>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25" name="Text Placeholder 2">
            <a:extLst>
              <a:ext uri="{FF2B5EF4-FFF2-40B4-BE49-F238E27FC236}">
                <a16:creationId xmlns:a16="http://schemas.microsoft.com/office/drawing/2014/main" id="{DAB0B5E8-2013-2DDC-ABD6-A52108412A16}"/>
              </a:ext>
            </a:extLst>
          </p:cNvPr>
          <p:cNvSpPr>
            <a:spLocks noGrp="1"/>
          </p:cNvSpPr>
          <p:nvPr>
            <p:ph type="body" idx="26" hasCustomPrompt="1"/>
          </p:nvPr>
        </p:nvSpPr>
        <p:spPr>
          <a:xfrm>
            <a:off x="6185532" y="215998"/>
            <a:ext cx="5788799" cy="720000"/>
          </a:xfrm>
        </p:spPr>
        <p:txBody>
          <a:bodyPr anchor="t" anchorCtr="0">
            <a:noAutofit/>
          </a:bodyPr>
          <a:lstStyle>
            <a:lvl1pPr marL="0" indent="0">
              <a:lnSpc>
                <a:spcPct val="9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4" name="Text Placeholder 2">
            <a:extLst>
              <a:ext uri="{FF2B5EF4-FFF2-40B4-BE49-F238E27FC236}">
                <a16:creationId xmlns:a16="http://schemas.microsoft.com/office/drawing/2014/main" id="{28F93F4E-F1C1-0924-03A5-3C50D2B72093}"/>
              </a:ext>
            </a:extLst>
          </p:cNvPr>
          <p:cNvSpPr>
            <a:spLocks noGrp="1"/>
          </p:cNvSpPr>
          <p:nvPr>
            <p:ph type="body" idx="37" hasCustomPrompt="1"/>
          </p:nvPr>
        </p:nvSpPr>
        <p:spPr>
          <a:xfrm>
            <a:off x="3252469"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6" name="Text Placeholder 2">
            <a:extLst>
              <a:ext uri="{FF2B5EF4-FFF2-40B4-BE49-F238E27FC236}">
                <a16:creationId xmlns:a16="http://schemas.microsoft.com/office/drawing/2014/main" id="{A5F59D18-7C55-92E8-2A10-96D5F6546B89}"/>
              </a:ext>
            </a:extLst>
          </p:cNvPr>
          <p:cNvSpPr>
            <a:spLocks noGrp="1"/>
          </p:cNvSpPr>
          <p:nvPr>
            <p:ph type="body" idx="39" hasCustomPrompt="1"/>
          </p:nvPr>
        </p:nvSpPr>
        <p:spPr>
          <a:xfrm>
            <a:off x="9212834"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Tree>
    <p:extLst>
      <p:ext uri="{BB962C8B-B14F-4D97-AF65-F5344CB8AC3E}">
        <p14:creationId xmlns:p14="http://schemas.microsoft.com/office/powerpoint/2010/main" val="3422961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y - 3 Up">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898" y="972000"/>
            <a:ext cx="3780000" cy="153568"/>
          </a:xfrm>
        </p:spPr>
        <p:txBody>
          <a:bodyPr wrap="square"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7" y="4119783"/>
            <a:ext cx="3780000" cy="1906969"/>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898" y="1159200"/>
            <a:ext cx="3780000" cy="153568"/>
          </a:xfrm>
        </p:spPr>
        <p:txBody>
          <a:bodyPr wrap="square"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898" y="215999"/>
            <a:ext cx="3780000" cy="720000"/>
          </a:xfrm>
        </p:spPr>
        <p:txBody>
          <a:bodyPr wrap="square"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cxnSp>
        <p:nvCxnSpPr>
          <p:cNvPr id="14" name="Straight Connector 13">
            <a:extLst>
              <a:ext uri="{FF2B5EF4-FFF2-40B4-BE49-F238E27FC236}">
                <a16:creationId xmlns:a16="http://schemas.microsoft.com/office/drawing/2014/main" id="{1EF5E3EE-C0CA-A333-F535-775C65491B88}"/>
              </a:ext>
            </a:extLst>
          </p:cNvPr>
          <p:cNvCxnSpPr/>
          <p:nvPr userDrawn="1"/>
        </p:nvCxnSpPr>
        <p:spPr>
          <a:xfrm>
            <a:off x="4100950"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647DA0-B554-1F01-5AA4-72DF0D75A6B5}"/>
              </a:ext>
            </a:extLst>
          </p:cNvPr>
          <p:cNvCxnSpPr/>
          <p:nvPr userDrawn="1"/>
        </p:nvCxnSpPr>
        <p:spPr>
          <a:xfrm>
            <a:off x="8091052"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5">
            <a:extLst>
              <a:ext uri="{FF2B5EF4-FFF2-40B4-BE49-F238E27FC236}">
                <a16:creationId xmlns:a16="http://schemas.microsoft.com/office/drawing/2014/main" id="{B8DE38C8-0E02-CC6E-D1C8-FA3398892812}"/>
              </a:ext>
            </a:extLst>
          </p:cNvPr>
          <p:cNvSpPr>
            <a:spLocks noGrp="1"/>
          </p:cNvSpPr>
          <p:nvPr>
            <p:ph sz="quarter" idx="27" hasCustomPrompt="1"/>
          </p:nvPr>
        </p:nvSpPr>
        <p:spPr>
          <a:xfrm>
            <a:off x="4206001" y="4119783"/>
            <a:ext cx="3780000" cy="1906969"/>
          </a:xfrm>
        </p:spPr>
        <p:txBody>
          <a:bodyPr/>
          <a:lstStyle>
            <a:lvl1pPr marL="0" indent="0">
              <a:buNone/>
              <a:defRPr/>
            </a:lvl1pPr>
          </a:lstStyle>
          <a:p>
            <a:pPr lvl="0"/>
            <a:r>
              <a:rPr lang="en-GB"/>
              <a:t>Insert image</a:t>
            </a:r>
          </a:p>
        </p:txBody>
      </p:sp>
      <p:sp>
        <p:nvSpPr>
          <p:cNvPr id="19" name="Text Placeholder 2">
            <a:extLst>
              <a:ext uri="{FF2B5EF4-FFF2-40B4-BE49-F238E27FC236}">
                <a16:creationId xmlns:a16="http://schemas.microsoft.com/office/drawing/2014/main" id="{C9A75EBF-74BA-B450-8AFB-8A7E1E018ED0}"/>
              </a:ext>
            </a:extLst>
          </p:cNvPr>
          <p:cNvSpPr>
            <a:spLocks noGrp="1"/>
          </p:cNvSpPr>
          <p:nvPr>
            <p:ph type="body" idx="28" hasCustomPrompt="1"/>
          </p:nvPr>
        </p:nvSpPr>
        <p:spPr>
          <a:xfrm>
            <a:off x="4206001" y="9720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6" name="Text Placeholder 2">
            <a:extLst>
              <a:ext uri="{FF2B5EF4-FFF2-40B4-BE49-F238E27FC236}">
                <a16:creationId xmlns:a16="http://schemas.microsoft.com/office/drawing/2014/main" id="{3DA0BA23-A434-64A1-6612-584D1BB6ABF3}"/>
              </a:ext>
            </a:extLst>
          </p:cNvPr>
          <p:cNvSpPr>
            <a:spLocks noGrp="1"/>
          </p:cNvSpPr>
          <p:nvPr>
            <p:ph type="body" idx="30" hasCustomPrompt="1"/>
          </p:nvPr>
        </p:nvSpPr>
        <p:spPr>
          <a:xfrm>
            <a:off x="4206001" y="11592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7" name="Text Placeholder 2">
            <a:extLst>
              <a:ext uri="{FF2B5EF4-FFF2-40B4-BE49-F238E27FC236}">
                <a16:creationId xmlns:a16="http://schemas.microsoft.com/office/drawing/2014/main" id="{0C900878-F1B3-C9D3-5887-5A4BE3AF8771}"/>
              </a:ext>
            </a:extLst>
          </p:cNvPr>
          <p:cNvSpPr>
            <a:spLocks noGrp="1"/>
          </p:cNvSpPr>
          <p:nvPr>
            <p:ph type="body" idx="31" hasCustomPrompt="1"/>
          </p:nvPr>
        </p:nvSpPr>
        <p:spPr>
          <a:xfrm>
            <a:off x="4206001" y="215999"/>
            <a:ext cx="3780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28" name="Content Placeholder 15">
            <a:extLst>
              <a:ext uri="{FF2B5EF4-FFF2-40B4-BE49-F238E27FC236}">
                <a16:creationId xmlns:a16="http://schemas.microsoft.com/office/drawing/2014/main" id="{E5EA2615-C54C-A646-9166-8099FB2CEB64}"/>
              </a:ext>
            </a:extLst>
          </p:cNvPr>
          <p:cNvSpPr>
            <a:spLocks noGrp="1"/>
          </p:cNvSpPr>
          <p:nvPr>
            <p:ph sz="quarter" idx="32" hasCustomPrompt="1"/>
          </p:nvPr>
        </p:nvSpPr>
        <p:spPr>
          <a:xfrm>
            <a:off x="8196104" y="4119783"/>
            <a:ext cx="3780000" cy="1906969"/>
          </a:xfrm>
        </p:spPr>
        <p:txBody>
          <a:bodyPr/>
          <a:lstStyle>
            <a:lvl1pPr marL="0" indent="0">
              <a:buNone/>
              <a:defRPr/>
            </a:lvl1pPr>
          </a:lstStyle>
          <a:p>
            <a:pPr lvl="0"/>
            <a:r>
              <a:rPr lang="en-GB"/>
              <a:t>Insert image</a:t>
            </a:r>
          </a:p>
        </p:txBody>
      </p:sp>
      <p:sp>
        <p:nvSpPr>
          <p:cNvPr id="29" name="Text Placeholder 2">
            <a:extLst>
              <a:ext uri="{FF2B5EF4-FFF2-40B4-BE49-F238E27FC236}">
                <a16:creationId xmlns:a16="http://schemas.microsoft.com/office/drawing/2014/main" id="{BBBEE641-12AC-4C2C-F27E-6EA8CDB1173D}"/>
              </a:ext>
            </a:extLst>
          </p:cNvPr>
          <p:cNvSpPr>
            <a:spLocks noGrp="1"/>
          </p:cNvSpPr>
          <p:nvPr>
            <p:ph type="body" idx="33" hasCustomPrompt="1"/>
          </p:nvPr>
        </p:nvSpPr>
        <p:spPr>
          <a:xfrm>
            <a:off x="8196104" y="9720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500"/>
              </a:spcBef>
              <a:spcAft>
                <a:spcPts val="0"/>
              </a:spcAft>
              <a:buClrTx/>
              <a:buSzTx/>
              <a:buFont typeface="Georgia" panose="02040502050405020303" pitchFamily="18" charset="0"/>
              <a:buNone/>
              <a:tabLst/>
              <a:defRPr/>
            </a:pPr>
            <a:r>
              <a:rPr lang="en-US"/>
              <a:t>Industry</a:t>
            </a:r>
          </a:p>
        </p:txBody>
      </p:sp>
      <p:sp>
        <p:nvSpPr>
          <p:cNvPr id="31" name="Text Placeholder 2">
            <a:extLst>
              <a:ext uri="{FF2B5EF4-FFF2-40B4-BE49-F238E27FC236}">
                <a16:creationId xmlns:a16="http://schemas.microsoft.com/office/drawing/2014/main" id="{EE4CFB5A-56F8-F2E9-7701-D71DF508B51F}"/>
              </a:ext>
            </a:extLst>
          </p:cNvPr>
          <p:cNvSpPr>
            <a:spLocks noGrp="1"/>
          </p:cNvSpPr>
          <p:nvPr>
            <p:ph type="body" idx="35" hasCustomPrompt="1"/>
          </p:nvPr>
        </p:nvSpPr>
        <p:spPr>
          <a:xfrm>
            <a:off x="8196104" y="11592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32" name="Text Placeholder 2">
            <a:extLst>
              <a:ext uri="{FF2B5EF4-FFF2-40B4-BE49-F238E27FC236}">
                <a16:creationId xmlns:a16="http://schemas.microsoft.com/office/drawing/2014/main" id="{C3A3B6D8-CC94-DB18-94EF-93DFA11C7121}"/>
              </a:ext>
            </a:extLst>
          </p:cNvPr>
          <p:cNvSpPr>
            <a:spLocks noGrp="1"/>
          </p:cNvSpPr>
          <p:nvPr>
            <p:ph type="body" idx="36" hasCustomPrompt="1"/>
          </p:nvPr>
        </p:nvSpPr>
        <p:spPr>
          <a:xfrm>
            <a:off x="8196104" y="215999"/>
            <a:ext cx="3780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34" name="Text Placeholder 2">
            <a:extLst>
              <a:ext uri="{FF2B5EF4-FFF2-40B4-BE49-F238E27FC236}">
                <a16:creationId xmlns:a16="http://schemas.microsoft.com/office/drawing/2014/main" id="{DF091384-EDE5-486E-AF6E-0CADB050BD06}"/>
              </a:ext>
            </a:extLst>
          </p:cNvPr>
          <p:cNvSpPr>
            <a:spLocks noGrp="1"/>
          </p:cNvSpPr>
          <p:nvPr>
            <p:ph type="body" idx="37" hasCustomPrompt="1"/>
          </p:nvPr>
        </p:nvSpPr>
        <p:spPr>
          <a:xfrm>
            <a:off x="4206001" y="6104440"/>
            <a:ext cx="3780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6" name="Text Placeholder 2">
            <a:extLst>
              <a:ext uri="{FF2B5EF4-FFF2-40B4-BE49-F238E27FC236}">
                <a16:creationId xmlns:a16="http://schemas.microsoft.com/office/drawing/2014/main" id="{4E2DD002-8DEB-E121-D5A6-1E1EF154FB04}"/>
              </a:ext>
            </a:extLst>
          </p:cNvPr>
          <p:cNvSpPr>
            <a:spLocks noGrp="1"/>
          </p:cNvSpPr>
          <p:nvPr>
            <p:ph type="body" idx="39" hasCustomPrompt="1"/>
          </p:nvPr>
        </p:nvSpPr>
        <p:spPr>
          <a:xfrm>
            <a:off x="8196104" y="6104440"/>
            <a:ext cx="3780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7" name="Text Placeholder 2">
            <a:extLst>
              <a:ext uri="{FF2B5EF4-FFF2-40B4-BE49-F238E27FC236}">
                <a16:creationId xmlns:a16="http://schemas.microsoft.com/office/drawing/2014/main" id="{9647ADE7-A677-D823-F40A-A80FDF0C9E24}"/>
              </a:ext>
            </a:extLst>
          </p:cNvPr>
          <p:cNvSpPr>
            <a:spLocks noGrp="1"/>
          </p:cNvSpPr>
          <p:nvPr>
            <p:ph type="body" idx="40" hasCustomPrompt="1"/>
          </p:nvPr>
        </p:nvSpPr>
        <p:spPr>
          <a:xfrm>
            <a:off x="215898" y="6104440"/>
            <a:ext cx="3780000" cy="126509"/>
          </a:xfrm>
        </p:spPr>
        <p:txBody>
          <a:bodyPr wrap="square"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8" name="Text Placeholder 37">
            <a:extLst>
              <a:ext uri="{FF2B5EF4-FFF2-40B4-BE49-F238E27FC236}">
                <a16:creationId xmlns:a16="http://schemas.microsoft.com/office/drawing/2014/main" id="{FD093115-F3C5-AC82-41F3-5E4EDA575045}"/>
              </a:ext>
            </a:extLst>
          </p:cNvPr>
          <p:cNvSpPr>
            <a:spLocks noGrp="1"/>
          </p:cNvSpPr>
          <p:nvPr>
            <p:ph type="body" sz="quarter" idx="41"/>
          </p:nvPr>
        </p:nvSpPr>
        <p:spPr>
          <a:xfrm>
            <a:off x="215897" y="1512000"/>
            <a:ext cx="3780000"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9" name="Text Placeholder 37">
            <a:extLst>
              <a:ext uri="{FF2B5EF4-FFF2-40B4-BE49-F238E27FC236}">
                <a16:creationId xmlns:a16="http://schemas.microsoft.com/office/drawing/2014/main" id="{6BA2BCB9-78C7-6143-5DB3-DF07E84F866D}"/>
              </a:ext>
            </a:extLst>
          </p:cNvPr>
          <p:cNvSpPr>
            <a:spLocks noGrp="1"/>
          </p:cNvSpPr>
          <p:nvPr>
            <p:ph type="body" sz="quarter" idx="42"/>
          </p:nvPr>
        </p:nvSpPr>
        <p:spPr>
          <a:xfrm>
            <a:off x="4206001" y="1512000"/>
            <a:ext cx="3780000"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1" name="Text Placeholder 37">
            <a:extLst>
              <a:ext uri="{FF2B5EF4-FFF2-40B4-BE49-F238E27FC236}">
                <a16:creationId xmlns:a16="http://schemas.microsoft.com/office/drawing/2014/main" id="{7050A0B7-1239-6742-D944-C505491EB68D}"/>
              </a:ext>
            </a:extLst>
          </p:cNvPr>
          <p:cNvSpPr>
            <a:spLocks noGrp="1"/>
          </p:cNvSpPr>
          <p:nvPr>
            <p:ph type="body" sz="quarter" idx="44"/>
          </p:nvPr>
        </p:nvSpPr>
        <p:spPr>
          <a:xfrm>
            <a:off x="8196104" y="1512000"/>
            <a:ext cx="3780000"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002993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593" userDrawn="1">
          <p15:clr>
            <a:srgbClr val="FBAE40"/>
          </p15:clr>
        </p15:guide>
        <p15:guide id="2" pos="5087"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 Study - 4 Up">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6" y="9720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6057802"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8" y="4119783"/>
            <a:ext cx="2753999" cy="1906969"/>
          </a:xfrm>
        </p:spPr>
        <p:txBody>
          <a:bodyPr/>
          <a:lstStyle>
            <a:lvl1pPr marL="0" indent="0">
              <a:buNone/>
              <a:defRPr/>
            </a:lvl1pPr>
          </a:lstStyle>
          <a:p>
            <a:pPr lvl="0"/>
            <a:r>
              <a:rPr lang="en-GB"/>
              <a:t>Insert image</a:t>
            </a:r>
          </a:p>
        </p:txBody>
      </p:sp>
      <p:sp>
        <p:nvSpPr>
          <p:cNvPr id="5" name="Content Placeholder 15">
            <a:extLst>
              <a:ext uri="{FF2B5EF4-FFF2-40B4-BE49-F238E27FC236}">
                <a16:creationId xmlns:a16="http://schemas.microsoft.com/office/drawing/2014/main" id="{7434F32A-BB06-4081-4A4B-ADDD8F490104}"/>
              </a:ext>
            </a:extLst>
          </p:cNvPr>
          <p:cNvSpPr>
            <a:spLocks noGrp="1"/>
          </p:cNvSpPr>
          <p:nvPr>
            <p:ph sz="quarter" idx="19" hasCustomPrompt="1"/>
          </p:nvPr>
        </p:nvSpPr>
        <p:spPr>
          <a:xfrm>
            <a:off x="6169101" y="4119783"/>
            <a:ext cx="2754000" cy="1906969"/>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906" y="115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1" name="Text Placeholder 2">
            <a:extLst>
              <a:ext uri="{FF2B5EF4-FFF2-40B4-BE49-F238E27FC236}">
                <a16:creationId xmlns:a16="http://schemas.microsoft.com/office/drawing/2014/main" id="{9BFEC7E4-B54F-0965-3DFF-4956358FF01F}"/>
              </a:ext>
            </a:extLst>
          </p:cNvPr>
          <p:cNvSpPr>
            <a:spLocks noGrp="1"/>
          </p:cNvSpPr>
          <p:nvPr>
            <p:ph type="body" idx="22" hasCustomPrompt="1"/>
          </p:nvPr>
        </p:nvSpPr>
        <p:spPr>
          <a:xfrm>
            <a:off x="6169101" y="9720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3" name="Text Placeholder 2">
            <a:extLst>
              <a:ext uri="{FF2B5EF4-FFF2-40B4-BE49-F238E27FC236}">
                <a16:creationId xmlns:a16="http://schemas.microsoft.com/office/drawing/2014/main" id="{6B8BD864-AF6C-78ED-4BDE-FCE8C711B156}"/>
              </a:ext>
            </a:extLst>
          </p:cNvPr>
          <p:cNvSpPr>
            <a:spLocks noGrp="1"/>
          </p:cNvSpPr>
          <p:nvPr>
            <p:ph type="body" idx="24" hasCustomPrompt="1"/>
          </p:nvPr>
        </p:nvSpPr>
        <p:spPr>
          <a:xfrm>
            <a:off x="6169101" y="115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905" y="215998"/>
            <a:ext cx="2754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25" name="Text Placeholder 2">
            <a:extLst>
              <a:ext uri="{FF2B5EF4-FFF2-40B4-BE49-F238E27FC236}">
                <a16:creationId xmlns:a16="http://schemas.microsoft.com/office/drawing/2014/main" id="{DAB0B5E8-2013-2DDC-ABD6-A52108412A16}"/>
              </a:ext>
            </a:extLst>
          </p:cNvPr>
          <p:cNvSpPr>
            <a:spLocks noGrp="1"/>
          </p:cNvSpPr>
          <p:nvPr>
            <p:ph type="body" idx="26" hasCustomPrompt="1"/>
          </p:nvPr>
        </p:nvSpPr>
        <p:spPr>
          <a:xfrm>
            <a:off x="6169101" y="215998"/>
            <a:ext cx="2754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cxnSp>
        <p:nvCxnSpPr>
          <p:cNvPr id="14" name="Straight Connector 13">
            <a:extLst>
              <a:ext uri="{FF2B5EF4-FFF2-40B4-BE49-F238E27FC236}">
                <a16:creationId xmlns:a16="http://schemas.microsoft.com/office/drawing/2014/main" id="{1EF5E3EE-C0CA-A333-F535-775C65491B88}"/>
              </a:ext>
            </a:extLst>
          </p:cNvPr>
          <p:cNvCxnSpPr/>
          <p:nvPr userDrawn="1"/>
        </p:nvCxnSpPr>
        <p:spPr>
          <a:xfrm>
            <a:off x="3081204"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647DA0-B554-1F01-5AA4-72DF0D75A6B5}"/>
              </a:ext>
            </a:extLst>
          </p:cNvPr>
          <p:cNvCxnSpPr/>
          <p:nvPr userDrawn="1"/>
        </p:nvCxnSpPr>
        <p:spPr>
          <a:xfrm>
            <a:off x="9034400" y="216000"/>
            <a:ext cx="0" cy="60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5">
            <a:extLst>
              <a:ext uri="{FF2B5EF4-FFF2-40B4-BE49-F238E27FC236}">
                <a16:creationId xmlns:a16="http://schemas.microsoft.com/office/drawing/2014/main" id="{B8DE38C8-0E02-CC6E-D1C8-FA3398892812}"/>
              </a:ext>
            </a:extLst>
          </p:cNvPr>
          <p:cNvSpPr>
            <a:spLocks noGrp="1"/>
          </p:cNvSpPr>
          <p:nvPr>
            <p:ph sz="quarter" idx="27" hasCustomPrompt="1"/>
          </p:nvPr>
        </p:nvSpPr>
        <p:spPr>
          <a:xfrm>
            <a:off x="3192503" y="4119783"/>
            <a:ext cx="2767555" cy="1906969"/>
          </a:xfrm>
        </p:spPr>
        <p:txBody>
          <a:bodyPr/>
          <a:lstStyle>
            <a:lvl1pPr marL="0" indent="0">
              <a:buNone/>
              <a:defRPr/>
            </a:lvl1pPr>
          </a:lstStyle>
          <a:p>
            <a:pPr lvl="0"/>
            <a:r>
              <a:rPr lang="en-GB"/>
              <a:t>Insert image</a:t>
            </a:r>
          </a:p>
        </p:txBody>
      </p:sp>
      <p:sp>
        <p:nvSpPr>
          <p:cNvPr id="19" name="Text Placeholder 2">
            <a:extLst>
              <a:ext uri="{FF2B5EF4-FFF2-40B4-BE49-F238E27FC236}">
                <a16:creationId xmlns:a16="http://schemas.microsoft.com/office/drawing/2014/main" id="{C9A75EBF-74BA-B450-8AFB-8A7E1E018ED0}"/>
              </a:ext>
            </a:extLst>
          </p:cNvPr>
          <p:cNvSpPr>
            <a:spLocks noGrp="1"/>
          </p:cNvSpPr>
          <p:nvPr>
            <p:ph type="body" idx="28" hasCustomPrompt="1"/>
          </p:nvPr>
        </p:nvSpPr>
        <p:spPr>
          <a:xfrm>
            <a:off x="3192503" y="9720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6" name="Text Placeholder 2">
            <a:extLst>
              <a:ext uri="{FF2B5EF4-FFF2-40B4-BE49-F238E27FC236}">
                <a16:creationId xmlns:a16="http://schemas.microsoft.com/office/drawing/2014/main" id="{3DA0BA23-A434-64A1-6612-584D1BB6ABF3}"/>
              </a:ext>
            </a:extLst>
          </p:cNvPr>
          <p:cNvSpPr>
            <a:spLocks noGrp="1"/>
          </p:cNvSpPr>
          <p:nvPr>
            <p:ph type="body" idx="30" hasCustomPrompt="1"/>
          </p:nvPr>
        </p:nvSpPr>
        <p:spPr>
          <a:xfrm>
            <a:off x="3192503" y="115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7" name="Text Placeholder 2">
            <a:extLst>
              <a:ext uri="{FF2B5EF4-FFF2-40B4-BE49-F238E27FC236}">
                <a16:creationId xmlns:a16="http://schemas.microsoft.com/office/drawing/2014/main" id="{0C900878-F1B3-C9D3-5887-5A4BE3AF8771}"/>
              </a:ext>
            </a:extLst>
          </p:cNvPr>
          <p:cNvSpPr>
            <a:spLocks noGrp="1"/>
          </p:cNvSpPr>
          <p:nvPr>
            <p:ph type="body" idx="31" hasCustomPrompt="1"/>
          </p:nvPr>
        </p:nvSpPr>
        <p:spPr>
          <a:xfrm>
            <a:off x="3192503" y="215998"/>
            <a:ext cx="2754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28" name="Content Placeholder 15">
            <a:extLst>
              <a:ext uri="{FF2B5EF4-FFF2-40B4-BE49-F238E27FC236}">
                <a16:creationId xmlns:a16="http://schemas.microsoft.com/office/drawing/2014/main" id="{E5EA2615-C54C-A646-9166-8099FB2CEB64}"/>
              </a:ext>
            </a:extLst>
          </p:cNvPr>
          <p:cNvSpPr>
            <a:spLocks noGrp="1"/>
          </p:cNvSpPr>
          <p:nvPr>
            <p:ph sz="quarter" idx="32" hasCustomPrompt="1"/>
          </p:nvPr>
        </p:nvSpPr>
        <p:spPr>
          <a:xfrm>
            <a:off x="9145698" y="4119783"/>
            <a:ext cx="2754000" cy="1906969"/>
          </a:xfrm>
        </p:spPr>
        <p:txBody>
          <a:bodyPr/>
          <a:lstStyle>
            <a:lvl1pPr marL="0" indent="0">
              <a:buNone/>
              <a:defRPr/>
            </a:lvl1pPr>
          </a:lstStyle>
          <a:p>
            <a:pPr lvl="0"/>
            <a:r>
              <a:rPr lang="en-GB"/>
              <a:t>Insert image</a:t>
            </a:r>
          </a:p>
        </p:txBody>
      </p:sp>
      <p:sp>
        <p:nvSpPr>
          <p:cNvPr id="29" name="Text Placeholder 2">
            <a:extLst>
              <a:ext uri="{FF2B5EF4-FFF2-40B4-BE49-F238E27FC236}">
                <a16:creationId xmlns:a16="http://schemas.microsoft.com/office/drawing/2014/main" id="{BBBEE641-12AC-4C2C-F27E-6EA8CDB1173D}"/>
              </a:ext>
            </a:extLst>
          </p:cNvPr>
          <p:cNvSpPr>
            <a:spLocks noGrp="1"/>
          </p:cNvSpPr>
          <p:nvPr>
            <p:ph type="body" idx="33" hasCustomPrompt="1"/>
          </p:nvPr>
        </p:nvSpPr>
        <p:spPr>
          <a:xfrm>
            <a:off x="9145698" y="9720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500"/>
              </a:spcBef>
              <a:spcAft>
                <a:spcPts val="0"/>
              </a:spcAft>
              <a:buClrTx/>
              <a:buSzTx/>
              <a:buFont typeface="Georgia" panose="02040502050405020303" pitchFamily="18" charset="0"/>
              <a:buNone/>
              <a:tabLst/>
              <a:defRPr/>
            </a:pPr>
            <a:r>
              <a:rPr lang="en-US"/>
              <a:t>Industry</a:t>
            </a:r>
          </a:p>
        </p:txBody>
      </p:sp>
      <p:sp>
        <p:nvSpPr>
          <p:cNvPr id="31" name="Text Placeholder 2">
            <a:extLst>
              <a:ext uri="{FF2B5EF4-FFF2-40B4-BE49-F238E27FC236}">
                <a16:creationId xmlns:a16="http://schemas.microsoft.com/office/drawing/2014/main" id="{EE4CFB5A-56F8-F2E9-7701-D71DF508B51F}"/>
              </a:ext>
            </a:extLst>
          </p:cNvPr>
          <p:cNvSpPr>
            <a:spLocks noGrp="1"/>
          </p:cNvSpPr>
          <p:nvPr>
            <p:ph type="body" idx="35" hasCustomPrompt="1"/>
          </p:nvPr>
        </p:nvSpPr>
        <p:spPr>
          <a:xfrm>
            <a:off x="9145698" y="115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32" name="Text Placeholder 2">
            <a:extLst>
              <a:ext uri="{FF2B5EF4-FFF2-40B4-BE49-F238E27FC236}">
                <a16:creationId xmlns:a16="http://schemas.microsoft.com/office/drawing/2014/main" id="{C3A3B6D8-CC94-DB18-94EF-93DFA11C7121}"/>
              </a:ext>
            </a:extLst>
          </p:cNvPr>
          <p:cNvSpPr>
            <a:spLocks noGrp="1"/>
          </p:cNvSpPr>
          <p:nvPr>
            <p:ph type="body" idx="36" hasCustomPrompt="1"/>
          </p:nvPr>
        </p:nvSpPr>
        <p:spPr>
          <a:xfrm>
            <a:off x="9145698" y="215998"/>
            <a:ext cx="2754000" cy="72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Project title</a:t>
            </a:r>
          </a:p>
        </p:txBody>
      </p:sp>
      <p:sp>
        <p:nvSpPr>
          <p:cNvPr id="34" name="Text Placeholder 2">
            <a:extLst>
              <a:ext uri="{FF2B5EF4-FFF2-40B4-BE49-F238E27FC236}">
                <a16:creationId xmlns:a16="http://schemas.microsoft.com/office/drawing/2014/main" id="{DF091384-EDE5-486E-AF6E-0CADB050BD06}"/>
              </a:ext>
            </a:extLst>
          </p:cNvPr>
          <p:cNvSpPr>
            <a:spLocks noGrp="1"/>
          </p:cNvSpPr>
          <p:nvPr>
            <p:ph type="body" idx="37" hasCustomPrompt="1"/>
          </p:nvPr>
        </p:nvSpPr>
        <p:spPr>
          <a:xfrm>
            <a:off x="3238912"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5" name="Text Placeholder 2">
            <a:extLst>
              <a:ext uri="{FF2B5EF4-FFF2-40B4-BE49-F238E27FC236}">
                <a16:creationId xmlns:a16="http://schemas.microsoft.com/office/drawing/2014/main" id="{B782E82C-83F2-5B6B-0368-B7514B259E6C}"/>
              </a:ext>
            </a:extLst>
          </p:cNvPr>
          <p:cNvSpPr>
            <a:spLocks noGrp="1"/>
          </p:cNvSpPr>
          <p:nvPr>
            <p:ph type="body" idx="38" hasCustomPrompt="1"/>
          </p:nvPr>
        </p:nvSpPr>
        <p:spPr>
          <a:xfrm>
            <a:off x="6199088"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6" name="Text Placeholder 2">
            <a:extLst>
              <a:ext uri="{FF2B5EF4-FFF2-40B4-BE49-F238E27FC236}">
                <a16:creationId xmlns:a16="http://schemas.microsoft.com/office/drawing/2014/main" id="{4E2DD002-8DEB-E121-D5A6-1E1EF154FB04}"/>
              </a:ext>
            </a:extLst>
          </p:cNvPr>
          <p:cNvSpPr>
            <a:spLocks noGrp="1"/>
          </p:cNvSpPr>
          <p:nvPr>
            <p:ph type="body" idx="39" hasCustomPrompt="1"/>
          </p:nvPr>
        </p:nvSpPr>
        <p:spPr>
          <a:xfrm>
            <a:off x="9145698"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7" name="Text Placeholder 2">
            <a:extLst>
              <a:ext uri="{FF2B5EF4-FFF2-40B4-BE49-F238E27FC236}">
                <a16:creationId xmlns:a16="http://schemas.microsoft.com/office/drawing/2014/main" id="{9647ADE7-A677-D823-F40A-A80FDF0C9E24}"/>
              </a:ext>
            </a:extLst>
          </p:cNvPr>
          <p:cNvSpPr>
            <a:spLocks noGrp="1"/>
          </p:cNvSpPr>
          <p:nvPr>
            <p:ph type="body" idx="40" hasCustomPrompt="1"/>
          </p:nvPr>
        </p:nvSpPr>
        <p:spPr>
          <a:xfrm>
            <a:off x="215900" y="6104440"/>
            <a:ext cx="2754000" cy="126509"/>
          </a:xfrm>
        </p:spPr>
        <p:txBody>
          <a:bodyPr anchor="t" anchorCtr="0">
            <a:spAutoFit/>
          </a:bodyPr>
          <a:lstStyle>
            <a:lvl1pPr marL="0" indent="0" algn="r">
              <a:lnSpc>
                <a:spcPct val="110000"/>
              </a:lnSpc>
              <a:buNone/>
              <a:defRPr sz="800" b="0" i="0" kern="100" spc="2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Caption</a:t>
            </a:r>
          </a:p>
        </p:txBody>
      </p:sp>
      <p:sp>
        <p:nvSpPr>
          <p:cNvPr id="38" name="Text Placeholder 37">
            <a:extLst>
              <a:ext uri="{FF2B5EF4-FFF2-40B4-BE49-F238E27FC236}">
                <a16:creationId xmlns:a16="http://schemas.microsoft.com/office/drawing/2014/main" id="{FD093115-F3C5-AC82-41F3-5E4EDA575045}"/>
              </a:ext>
            </a:extLst>
          </p:cNvPr>
          <p:cNvSpPr>
            <a:spLocks noGrp="1"/>
          </p:cNvSpPr>
          <p:nvPr>
            <p:ph type="body" sz="quarter" idx="41"/>
          </p:nvPr>
        </p:nvSpPr>
        <p:spPr>
          <a:xfrm>
            <a:off x="215900" y="1512000"/>
            <a:ext cx="2754313"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9" name="Text Placeholder 37">
            <a:extLst>
              <a:ext uri="{FF2B5EF4-FFF2-40B4-BE49-F238E27FC236}">
                <a16:creationId xmlns:a16="http://schemas.microsoft.com/office/drawing/2014/main" id="{6BA2BCB9-78C7-6143-5DB3-DF07E84F866D}"/>
              </a:ext>
            </a:extLst>
          </p:cNvPr>
          <p:cNvSpPr>
            <a:spLocks noGrp="1"/>
          </p:cNvSpPr>
          <p:nvPr>
            <p:ph type="body" sz="quarter" idx="42"/>
          </p:nvPr>
        </p:nvSpPr>
        <p:spPr>
          <a:xfrm>
            <a:off x="3192503" y="1512000"/>
            <a:ext cx="2754313"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0" name="Text Placeholder 37">
            <a:extLst>
              <a:ext uri="{FF2B5EF4-FFF2-40B4-BE49-F238E27FC236}">
                <a16:creationId xmlns:a16="http://schemas.microsoft.com/office/drawing/2014/main" id="{CA21D913-3D69-C3C9-8A5C-B848F44EE07F}"/>
              </a:ext>
            </a:extLst>
          </p:cNvPr>
          <p:cNvSpPr>
            <a:spLocks noGrp="1"/>
          </p:cNvSpPr>
          <p:nvPr>
            <p:ph type="body" sz="quarter" idx="43"/>
          </p:nvPr>
        </p:nvSpPr>
        <p:spPr>
          <a:xfrm>
            <a:off x="6169101" y="1512000"/>
            <a:ext cx="2754313"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1" name="Text Placeholder 37">
            <a:extLst>
              <a:ext uri="{FF2B5EF4-FFF2-40B4-BE49-F238E27FC236}">
                <a16:creationId xmlns:a16="http://schemas.microsoft.com/office/drawing/2014/main" id="{7050A0B7-1239-6742-D944-C505491EB68D}"/>
              </a:ext>
            </a:extLst>
          </p:cNvPr>
          <p:cNvSpPr>
            <a:spLocks noGrp="1"/>
          </p:cNvSpPr>
          <p:nvPr>
            <p:ph type="body" sz="quarter" idx="44"/>
          </p:nvPr>
        </p:nvSpPr>
        <p:spPr>
          <a:xfrm>
            <a:off x="9145698" y="1512000"/>
            <a:ext cx="2754313" cy="2448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980153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935" userDrawn="1">
          <p15:clr>
            <a:srgbClr val="FBAE40"/>
          </p15:clr>
        </p15:guide>
        <p15:guide id="2" pos="5677" userDrawn="1">
          <p15:clr>
            <a:srgbClr val="FBAE40"/>
          </p15:clr>
        </p15:guide>
        <p15:guide id="3" pos="381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Image - Ligh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221311" y="2196000"/>
            <a:ext cx="7560000" cy="1962076"/>
          </a:xfrm>
        </p:spPr>
        <p:txBody>
          <a:bodyPr anchor="b"/>
          <a:lstStyle>
            <a:lvl1pPr algn="l">
              <a:lnSpc>
                <a:spcPct val="85000"/>
              </a:lnSpc>
              <a:defRPr sz="7500" b="0" spc="120" baseline="0">
                <a:solidFill>
                  <a:schemeClr val="tx1"/>
                </a:solidFill>
              </a:defRPr>
            </a:lvl1pPr>
          </a:lstStyle>
          <a:p>
            <a:r>
              <a:rPr lang="en-US"/>
              <a:t>Title slide – </a:t>
            </a:r>
            <a:br>
              <a:rPr lang="en-US"/>
            </a:br>
            <a:r>
              <a:rPr lang="en-US"/>
              <a:t>Light photo</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221312" y="4284000"/>
            <a:ext cx="7560000" cy="158120"/>
          </a:xfrm>
        </p:spPr>
        <p:txBody>
          <a:bodyPr wrap="square" anchor="t">
            <a:spAutoFit/>
          </a:bodyPr>
          <a:lstStyle>
            <a:lvl1pPr marL="0" indent="0" algn="l">
              <a:buNone/>
              <a:defRPr sz="1000" b="0" i="0" kern="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4" name="Date Placeholder 3">
            <a:extLst>
              <a:ext uri="{FF2B5EF4-FFF2-40B4-BE49-F238E27FC236}">
                <a16:creationId xmlns:a16="http://schemas.microsoft.com/office/drawing/2014/main" id="{521D364F-0471-FD87-D910-3D72FACD2336}"/>
              </a:ext>
            </a:extLst>
          </p:cNvPr>
          <p:cNvSpPr>
            <a:spLocks noGrp="1"/>
          </p:cNvSpPr>
          <p:nvPr>
            <p:ph type="dt" sz="half" idx="10"/>
          </p:nvPr>
        </p:nvSpPr>
        <p:spPr>
          <a:xfrm>
            <a:off x="220663" y="4772016"/>
            <a:ext cx="1800000" cy="180000"/>
          </a:xfrm>
          <a:prstGeom prst="rect">
            <a:avLst/>
          </a:prstGeom>
        </p:spPr>
        <p:txBody>
          <a:bodyPr/>
          <a:lstStyle>
            <a:lvl1pPr algn="l">
              <a:defRPr sz="1000" b="0" i="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220663" y="4500000"/>
            <a:ext cx="7561262" cy="158120"/>
          </a:xfrm>
        </p:spPr>
        <p:txBody>
          <a:bodyPr>
            <a:spAutoFit/>
          </a:bodyPr>
          <a:lstStyle>
            <a:lvl1pPr marL="0" indent="0">
              <a:buNone/>
              <a:defRPr sz="1000" cap="all" spc="4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pic>
        <p:nvPicPr>
          <p:cNvPr id="13" name="Graphic 12">
            <a:extLst>
              <a:ext uri="{FF2B5EF4-FFF2-40B4-BE49-F238E27FC236}">
                <a16:creationId xmlns:a16="http://schemas.microsoft.com/office/drawing/2014/main" id="{A1BD52E9-8A2C-098C-9B3C-65CD7F63D7E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51881" y="152080"/>
            <a:ext cx="2148685" cy="838347"/>
          </a:xfrm>
          <a:prstGeom prst="rect">
            <a:avLst/>
          </a:prstGeom>
        </p:spPr>
      </p:pic>
      <p:sp>
        <p:nvSpPr>
          <p:cNvPr id="15" name="object 9">
            <a:extLst>
              <a:ext uri="{FF2B5EF4-FFF2-40B4-BE49-F238E27FC236}">
                <a16:creationId xmlns:a16="http://schemas.microsoft.com/office/drawing/2014/main" id="{5A2DF0DB-1B16-3C7F-91C3-AB86140B4556}"/>
              </a:ext>
            </a:extLst>
          </p:cNvPr>
          <p:cNvSpPr txBox="1"/>
          <p:nvPr userDrawn="1"/>
        </p:nvSpPr>
        <p:spPr>
          <a:xfrm>
            <a:off x="221310" y="6155342"/>
            <a:ext cx="3888000" cy="489182"/>
          </a:xfrm>
          <a:prstGeom prst="rect">
            <a:avLst/>
          </a:prstGeom>
        </p:spPr>
        <p:txBody>
          <a:bodyPr vert="horz" wrap="square" lIns="0" tIns="6931" rIns="0" bIns="0" rtlCol="0">
            <a:spAutoFit/>
          </a:bodyPr>
          <a:lstStyle/>
          <a:p>
            <a:pPr marL="0">
              <a:spcBef>
                <a:spcPts val="55"/>
              </a:spcBef>
            </a:pPr>
            <a:r>
              <a:rPr sz="1300" kern="1000" spc="10" baseline="0">
                <a:solidFill>
                  <a:schemeClr val="tx1"/>
                </a:solidFill>
                <a:latin typeface="+mn-lt"/>
                <a:cs typeface="Georgia"/>
              </a:rPr>
              <a:t>Sustainability is our business</a:t>
            </a:r>
          </a:p>
          <a:p>
            <a:pPr marL="0" indent="0">
              <a:spcBef>
                <a:spcPts val="1000"/>
              </a:spcBef>
              <a:tabLst/>
            </a:pPr>
            <a:r>
              <a:rPr lang="en-GB" sz="500" b="0" i="0" spc="0" baseline="0">
                <a:solidFill>
                  <a:schemeClr val="tx1"/>
                </a:solidFill>
                <a:latin typeface="Verdana" panose="020B0604030504040204" pitchFamily="34" charset="0"/>
                <a:ea typeface="Verdana" panose="020B0604030504040204" pitchFamily="34" charset="0"/>
                <a:cs typeface="Verdana" panose="020B0604030504040204" pitchFamily="34" charset="0"/>
              </a:rPr>
              <a:t>© Copyright 2023 by The ERM International Group Limited and/or its affiliates (‘ERM’). All rights reserved. No part of this work may be reproduced or transmitted in any form or by any means, without prior written permission of ERM.</a:t>
            </a:r>
          </a:p>
        </p:txBody>
      </p:sp>
      <p:sp>
        <p:nvSpPr>
          <p:cNvPr id="5" name="Text Placeholder 10">
            <a:extLst>
              <a:ext uri="{FF2B5EF4-FFF2-40B4-BE49-F238E27FC236}">
                <a16:creationId xmlns:a16="http://schemas.microsoft.com/office/drawing/2014/main" id="{D865E905-91CA-2A4F-5B0D-33E8833047FF}"/>
              </a:ext>
            </a:extLst>
          </p:cNvPr>
          <p:cNvSpPr>
            <a:spLocks noGrp="1"/>
          </p:cNvSpPr>
          <p:nvPr>
            <p:ph type="body" sz="quarter" idx="14" hasCustomPrompt="1"/>
          </p:nvPr>
        </p:nvSpPr>
        <p:spPr>
          <a:xfrm>
            <a:off x="215900" y="1872000"/>
            <a:ext cx="7561262" cy="237181"/>
          </a:xfrm>
        </p:spPr>
        <p:txBody>
          <a:bodyPr>
            <a:spAutoFit/>
          </a:bodyPr>
          <a:lstStyle>
            <a:lvl1pPr marL="0" indent="0">
              <a:buNone/>
              <a:defRPr sz="1500" cap="all"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spTree>
    <p:extLst>
      <p:ext uri="{BB962C8B-B14F-4D97-AF65-F5344CB8AC3E}">
        <p14:creationId xmlns:p14="http://schemas.microsoft.com/office/powerpoint/2010/main" val="2228262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 Study - 2 Up - 1 head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7A0B3F4-B6FF-D0FD-5E64-A2A30F2CE4BE}"/>
              </a:ext>
            </a:extLst>
          </p:cNvPr>
          <p:cNvSpPr>
            <a:spLocks noGrp="1"/>
          </p:cNvSpPr>
          <p:nvPr>
            <p:ph type="body" idx="27" hasCustomPrompt="1"/>
          </p:nvPr>
        </p:nvSpPr>
        <p:spPr>
          <a:xfrm>
            <a:off x="215906" y="215997"/>
            <a:ext cx="11760194" cy="720000"/>
          </a:xfrm>
        </p:spPr>
        <p:txBody>
          <a:bodyPr wrap="square" anchor="t" anchorCtr="0">
            <a:noAutofit/>
          </a:bodyPr>
          <a:lstStyle>
            <a:lvl1pPr marL="0" indent="0">
              <a:lnSpc>
                <a:spcPct val="90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title</a:t>
            </a:r>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6" y="1429200"/>
            <a:ext cx="5788799"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900"/>
              </a:spcBef>
              <a:spcAft>
                <a:spcPts val="0"/>
              </a:spcAft>
              <a:buClrTx/>
              <a:buSzTx/>
              <a:buFont typeface="Georgia" panose="02040502050405020303" pitchFamily="18" charset="0"/>
              <a:buNone/>
              <a:tabLst/>
              <a:defRPr/>
            </a:pPr>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cxnSp>
        <p:nvCxnSpPr>
          <p:cNvPr id="13" name="Straight Connector 12">
            <a:extLst>
              <a:ext uri="{FF2B5EF4-FFF2-40B4-BE49-F238E27FC236}">
                <a16:creationId xmlns:a16="http://schemas.microsoft.com/office/drawing/2014/main" id="{7069215F-F792-9855-743A-A27AC11AF58F}"/>
              </a:ext>
            </a:extLst>
          </p:cNvPr>
          <p:cNvCxnSpPr>
            <a:cxnSpLocks/>
          </p:cNvCxnSpPr>
          <p:nvPr userDrawn="1"/>
        </p:nvCxnSpPr>
        <p:spPr>
          <a:xfrm>
            <a:off x="6096000"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8" y="3703588"/>
            <a:ext cx="5790571" cy="2520000"/>
          </a:xfrm>
        </p:spPr>
        <p:txBody>
          <a:bodyPr/>
          <a:lstStyle>
            <a:lvl1pPr marL="0" indent="0">
              <a:buNone/>
              <a:defRPr/>
            </a:lvl1pPr>
          </a:lstStyle>
          <a:p>
            <a:pPr lvl="0"/>
            <a:r>
              <a:rPr lang="en-GB"/>
              <a:t>Insert image</a:t>
            </a:r>
          </a:p>
        </p:txBody>
      </p:sp>
      <p:sp>
        <p:nvSpPr>
          <p:cNvPr id="3" name="Text Placeholder 2">
            <a:extLst>
              <a:ext uri="{FF2B5EF4-FFF2-40B4-BE49-F238E27FC236}">
                <a16:creationId xmlns:a16="http://schemas.microsoft.com/office/drawing/2014/main" id="{ECE1040C-ECD7-71D7-A646-2CFE5E496D16}"/>
              </a:ext>
            </a:extLst>
          </p:cNvPr>
          <p:cNvSpPr>
            <a:spLocks noGrp="1"/>
          </p:cNvSpPr>
          <p:nvPr>
            <p:ph type="body" sz="quarter" idx="18"/>
          </p:nvPr>
        </p:nvSpPr>
        <p:spPr>
          <a:xfrm>
            <a:off x="215900" y="1857600"/>
            <a:ext cx="5790565" cy="1755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15">
            <a:extLst>
              <a:ext uri="{FF2B5EF4-FFF2-40B4-BE49-F238E27FC236}">
                <a16:creationId xmlns:a16="http://schemas.microsoft.com/office/drawing/2014/main" id="{7434F32A-BB06-4081-4A4B-ADDD8F490104}"/>
              </a:ext>
            </a:extLst>
          </p:cNvPr>
          <p:cNvSpPr>
            <a:spLocks noGrp="1"/>
          </p:cNvSpPr>
          <p:nvPr>
            <p:ph sz="quarter" idx="19" hasCustomPrompt="1"/>
          </p:nvPr>
        </p:nvSpPr>
        <p:spPr>
          <a:xfrm>
            <a:off x="6185533" y="3703588"/>
            <a:ext cx="5790571" cy="2520000"/>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906" y="1616400"/>
            <a:ext cx="5788799" cy="153504"/>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1" name="Text Placeholder 2">
            <a:extLst>
              <a:ext uri="{FF2B5EF4-FFF2-40B4-BE49-F238E27FC236}">
                <a16:creationId xmlns:a16="http://schemas.microsoft.com/office/drawing/2014/main" id="{9BFEC7E4-B54F-0965-3DFF-4956358FF01F}"/>
              </a:ext>
            </a:extLst>
          </p:cNvPr>
          <p:cNvSpPr>
            <a:spLocks noGrp="1"/>
          </p:cNvSpPr>
          <p:nvPr>
            <p:ph type="body" idx="22" hasCustomPrompt="1"/>
          </p:nvPr>
        </p:nvSpPr>
        <p:spPr>
          <a:xfrm>
            <a:off x="6185541" y="1429200"/>
            <a:ext cx="5788799"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900"/>
              </a:spcBef>
              <a:spcAft>
                <a:spcPts val="0"/>
              </a:spcAft>
              <a:buClrTx/>
              <a:buSzTx/>
              <a:buFont typeface="Georgia" panose="02040502050405020303" pitchFamily="18" charset="0"/>
              <a:buNone/>
              <a:tabLst/>
              <a:defRPr/>
            </a:pPr>
            <a:r>
              <a:rPr lang="en-US"/>
              <a:t>Industry</a:t>
            </a:r>
          </a:p>
        </p:txBody>
      </p:sp>
      <p:sp>
        <p:nvSpPr>
          <p:cNvPr id="22" name="Text Placeholder 2">
            <a:extLst>
              <a:ext uri="{FF2B5EF4-FFF2-40B4-BE49-F238E27FC236}">
                <a16:creationId xmlns:a16="http://schemas.microsoft.com/office/drawing/2014/main" id="{BA95E517-386D-01C9-3437-312358C2E363}"/>
              </a:ext>
            </a:extLst>
          </p:cNvPr>
          <p:cNvSpPr>
            <a:spLocks noGrp="1"/>
          </p:cNvSpPr>
          <p:nvPr>
            <p:ph type="body" sz="quarter" idx="23"/>
          </p:nvPr>
        </p:nvSpPr>
        <p:spPr>
          <a:xfrm>
            <a:off x="6185535" y="1859241"/>
            <a:ext cx="5790565" cy="1755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3" name="Text Placeholder 2">
            <a:extLst>
              <a:ext uri="{FF2B5EF4-FFF2-40B4-BE49-F238E27FC236}">
                <a16:creationId xmlns:a16="http://schemas.microsoft.com/office/drawing/2014/main" id="{6B8BD864-AF6C-78ED-4BDE-FCE8C711B156}"/>
              </a:ext>
            </a:extLst>
          </p:cNvPr>
          <p:cNvSpPr>
            <a:spLocks noGrp="1"/>
          </p:cNvSpPr>
          <p:nvPr>
            <p:ph type="body" idx="24" hasCustomPrompt="1"/>
          </p:nvPr>
        </p:nvSpPr>
        <p:spPr>
          <a:xfrm>
            <a:off x="6185541" y="1616619"/>
            <a:ext cx="5788799" cy="153504"/>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905" y="993600"/>
            <a:ext cx="5788799" cy="360000"/>
          </a:xfrm>
        </p:spPr>
        <p:txBody>
          <a:bodyPr anchor="t" anchorCtr="0">
            <a:noAutofit/>
          </a:bodyPr>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25" name="Text Placeholder 2">
            <a:extLst>
              <a:ext uri="{FF2B5EF4-FFF2-40B4-BE49-F238E27FC236}">
                <a16:creationId xmlns:a16="http://schemas.microsoft.com/office/drawing/2014/main" id="{DAB0B5E8-2013-2DDC-ABD6-A52108412A16}"/>
              </a:ext>
            </a:extLst>
          </p:cNvPr>
          <p:cNvSpPr>
            <a:spLocks noGrp="1"/>
          </p:cNvSpPr>
          <p:nvPr>
            <p:ph type="body" idx="26" hasCustomPrompt="1"/>
          </p:nvPr>
        </p:nvSpPr>
        <p:spPr>
          <a:xfrm>
            <a:off x="6185532" y="993600"/>
            <a:ext cx="5788799" cy="360000"/>
          </a:xfrm>
        </p:spPr>
        <p:txBody>
          <a:bodyPr anchor="t" anchorCtr="0">
            <a:noAutofit/>
          </a:bodyPr>
          <a:lstStyle>
            <a:lvl1pPr marL="0" indent="0">
              <a:lnSpc>
                <a:spcPct val="9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Tree>
    <p:extLst>
      <p:ext uri="{BB962C8B-B14F-4D97-AF65-F5344CB8AC3E}">
        <p14:creationId xmlns:p14="http://schemas.microsoft.com/office/powerpoint/2010/main" val="3275732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 3 Up - 1 head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CB702A5-EAB9-D745-36B6-F44AA1B75E1D}"/>
              </a:ext>
            </a:extLst>
          </p:cNvPr>
          <p:cNvSpPr>
            <a:spLocks noGrp="1"/>
          </p:cNvSpPr>
          <p:nvPr>
            <p:ph type="body" idx="45" hasCustomPrompt="1"/>
          </p:nvPr>
        </p:nvSpPr>
        <p:spPr>
          <a:xfrm>
            <a:off x="215906" y="215997"/>
            <a:ext cx="11760194" cy="720000"/>
          </a:xfrm>
        </p:spPr>
        <p:txBody>
          <a:bodyPr wrap="square" anchor="t" anchorCtr="0">
            <a:noAutofit/>
          </a:bodyPr>
          <a:lstStyle>
            <a:lvl1pPr marL="0" indent="0">
              <a:lnSpc>
                <a:spcPct val="90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title</a:t>
            </a:r>
          </a:p>
        </p:txBody>
      </p:sp>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898" y="1429200"/>
            <a:ext cx="3780000" cy="153568"/>
          </a:xfrm>
        </p:spPr>
        <p:txBody>
          <a:bodyPr wrap="square"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7" y="4321031"/>
            <a:ext cx="3780000" cy="1906969"/>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898" y="1616400"/>
            <a:ext cx="3780000" cy="153568"/>
          </a:xfrm>
        </p:spPr>
        <p:txBody>
          <a:bodyPr wrap="square"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898" y="993600"/>
            <a:ext cx="3780000" cy="360000"/>
          </a:xfrm>
        </p:spPr>
        <p:txBody>
          <a:bodyPr wrap="square"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cxnSp>
        <p:nvCxnSpPr>
          <p:cNvPr id="14" name="Straight Connector 13">
            <a:extLst>
              <a:ext uri="{FF2B5EF4-FFF2-40B4-BE49-F238E27FC236}">
                <a16:creationId xmlns:a16="http://schemas.microsoft.com/office/drawing/2014/main" id="{1EF5E3EE-C0CA-A333-F535-775C65491B88}"/>
              </a:ext>
            </a:extLst>
          </p:cNvPr>
          <p:cNvCxnSpPr/>
          <p:nvPr userDrawn="1"/>
        </p:nvCxnSpPr>
        <p:spPr>
          <a:xfrm>
            <a:off x="4100950"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647DA0-B554-1F01-5AA4-72DF0D75A6B5}"/>
              </a:ext>
            </a:extLst>
          </p:cNvPr>
          <p:cNvCxnSpPr/>
          <p:nvPr userDrawn="1"/>
        </p:nvCxnSpPr>
        <p:spPr>
          <a:xfrm>
            <a:off x="8091052"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5">
            <a:extLst>
              <a:ext uri="{FF2B5EF4-FFF2-40B4-BE49-F238E27FC236}">
                <a16:creationId xmlns:a16="http://schemas.microsoft.com/office/drawing/2014/main" id="{B8DE38C8-0E02-CC6E-D1C8-FA3398892812}"/>
              </a:ext>
            </a:extLst>
          </p:cNvPr>
          <p:cNvSpPr>
            <a:spLocks noGrp="1"/>
          </p:cNvSpPr>
          <p:nvPr>
            <p:ph sz="quarter" idx="27" hasCustomPrompt="1"/>
          </p:nvPr>
        </p:nvSpPr>
        <p:spPr>
          <a:xfrm>
            <a:off x="4206001" y="4321031"/>
            <a:ext cx="3780000" cy="1906969"/>
          </a:xfrm>
        </p:spPr>
        <p:txBody>
          <a:bodyPr/>
          <a:lstStyle>
            <a:lvl1pPr marL="0" indent="0">
              <a:buNone/>
              <a:defRPr/>
            </a:lvl1pPr>
          </a:lstStyle>
          <a:p>
            <a:pPr lvl="0"/>
            <a:r>
              <a:rPr lang="en-GB"/>
              <a:t>Insert image</a:t>
            </a:r>
          </a:p>
        </p:txBody>
      </p:sp>
      <p:sp>
        <p:nvSpPr>
          <p:cNvPr id="19" name="Text Placeholder 2">
            <a:extLst>
              <a:ext uri="{FF2B5EF4-FFF2-40B4-BE49-F238E27FC236}">
                <a16:creationId xmlns:a16="http://schemas.microsoft.com/office/drawing/2014/main" id="{C9A75EBF-74BA-B450-8AFB-8A7E1E018ED0}"/>
              </a:ext>
            </a:extLst>
          </p:cNvPr>
          <p:cNvSpPr>
            <a:spLocks noGrp="1"/>
          </p:cNvSpPr>
          <p:nvPr>
            <p:ph type="body" idx="28" hasCustomPrompt="1"/>
          </p:nvPr>
        </p:nvSpPr>
        <p:spPr>
          <a:xfrm>
            <a:off x="4206001" y="14292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6" name="Text Placeholder 2">
            <a:extLst>
              <a:ext uri="{FF2B5EF4-FFF2-40B4-BE49-F238E27FC236}">
                <a16:creationId xmlns:a16="http://schemas.microsoft.com/office/drawing/2014/main" id="{3DA0BA23-A434-64A1-6612-584D1BB6ABF3}"/>
              </a:ext>
            </a:extLst>
          </p:cNvPr>
          <p:cNvSpPr>
            <a:spLocks noGrp="1"/>
          </p:cNvSpPr>
          <p:nvPr>
            <p:ph type="body" idx="30" hasCustomPrompt="1"/>
          </p:nvPr>
        </p:nvSpPr>
        <p:spPr>
          <a:xfrm>
            <a:off x="4206001" y="16164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7" name="Text Placeholder 2">
            <a:extLst>
              <a:ext uri="{FF2B5EF4-FFF2-40B4-BE49-F238E27FC236}">
                <a16:creationId xmlns:a16="http://schemas.microsoft.com/office/drawing/2014/main" id="{0C900878-F1B3-C9D3-5887-5A4BE3AF8771}"/>
              </a:ext>
            </a:extLst>
          </p:cNvPr>
          <p:cNvSpPr>
            <a:spLocks noGrp="1"/>
          </p:cNvSpPr>
          <p:nvPr>
            <p:ph type="body" idx="31" hasCustomPrompt="1"/>
          </p:nvPr>
        </p:nvSpPr>
        <p:spPr>
          <a:xfrm>
            <a:off x="4206001" y="993600"/>
            <a:ext cx="3780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28" name="Content Placeholder 15">
            <a:extLst>
              <a:ext uri="{FF2B5EF4-FFF2-40B4-BE49-F238E27FC236}">
                <a16:creationId xmlns:a16="http://schemas.microsoft.com/office/drawing/2014/main" id="{E5EA2615-C54C-A646-9166-8099FB2CEB64}"/>
              </a:ext>
            </a:extLst>
          </p:cNvPr>
          <p:cNvSpPr>
            <a:spLocks noGrp="1"/>
          </p:cNvSpPr>
          <p:nvPr>
            <p:ph sz="quarter" idx="32" hasCustomPrompt="1"/>
          </p:nvPr>
        </p:nvSpPr>
        <p:spPr>
          <a:xfrm>
            <a:off x="8196104" y="4321031"/>
            <a:ext cx="3780000" cy="1906969"/>
          </a:xfrm>
        </p:spPr>
        <p:txBody>
          <a:bodyPr/>
          <a:lstStyle>
            <a:lvl1pPr marL="0" indent="0">
              <a:buNone/>
              <a:defRPr/>
            </a:lvl1pPr>
          </a:lstStyle>
          <a:p>
            <a:pPr lvl="0"/>
            <a:r>
              <a:rPr lang="en-GB"/>
              <a:t>Insert image</a:t>
            </a:r>
          </a:p>
        </p:txBody>
      </p:sp>
      <p:sp>
        <p:nvSpPr>
          <p:cNvPr id="29" name="Text Placeholder 2">
            <a:extLst>
              <a:ext uri="{FF2B5EF4-FFF2-40B4-BE49-F238E27FC236}">
                <a16:creationId xmlns:a16="http://schemas.microsoft.com/office/drawing/2014/main" id="{BBBEE641-12AC-4C2C-F27E-6EA8CDB1173D}"/>
              </a:ext>
            </a:extLst>
          </p:cNvPr>
          <p:cNvSpPr>
            <a:spLocks noGrp="1"/>
          </p:cNvSpPr>
          <p:nvPr>
            <p:ph type="body" idx="33" hasCustomPrompt="1"/>
          </p:nvPr>
        </p:nvSpPr>
        <p:spPr>
          <a:xfrm>
            <a:off x="8196104" y="14292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500"/>
              </a:spcBef>
              <a:spcAft>
                <a:spcPts val="0"/>
              </a:spcAft>
              <a:buClrTx/>
              <a:buSzTx/>
              <a:buFont typeface="Georgia" panose="02040502050405020303" pitchFamily="18" charset="0"/>
              <a:buNone/>
              <a:tabLst/>
              <a:defRPr/>
            </a:pPr>
            <a:r>
              <a:rPr lang="en-US"/>
              <a:t>Industry</a:t>
            </a:r>
          </a:p>
        </p:txBody>
      </p:sp>
      <p:sp>
        <p:nvSpPr>
          <p:cNvPr id="31" name="Text Placeholder 2">
            <a:extLst>
              <a:ext uri="{FF2B5EF4-FFF2-40B4-BE49-F238E27FC236}">
                <a16:creationId xmlns:a16="http://schemas.microsoft.com/office/drawing/2014/main" id="{EE4CFB5A-56F8-F2E9-7701-D71DF508B51F}"/>
              </a:ext>
            </a:extLst>
          </p:cNvPr>
          <p:cNvSpPr>
            <a:spLocks noGrp="1"/>
          </p:cNvSpPr>
          <p:nvPr>
            <p:ph type="body" idx="35" hasCustomPrompt="1"/>
          </p:nvPr>
        </p:nvSpPr>
        <p:spPr>
          <a:xfrm>
            <a:off x="8196104" y="1616400"/>
            <a:ext cx="3780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32" name="Text Placeholder 2">
            <a:extLst>
              <a:ext uri="{FF2B5EF4-FFF2-40B4-BE49-F238E27FC236}">
                <a16:creationId xmlns:a16="http://schemas.microsoft.com/office/drawing/2014/main" id="{C3A3B6D8-CC94-DB18-94EF-93DFA11C7121}"/>
              </a:ext>
            </a:extLst>
          </p:cNvPr>
          <p:cNvSpPr>
            <a:spLocks noGrp="1"/>
          </p:cNvSpPr>
          <p:nvPr>
            <p:ph type="body" idx="36" hasCustomPrompt="1"/>
          </p:nvPr>
        </p:nvSpPr>
        <p:spPr>
          <a:xfrm>
            <a:off x="8196104" y="993600"/>
            <a:ext cx="3780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38" name="Text Placeholder 37">
            <a:extLst>
              <a:ext uri="{FF2B5EF4-FFF2-40B4-BE49-F238E27FC236}">
                <a16:creationId xmlns:a16="http://schemas.microsoft.com/office/drawing/2014/main" id="{FD093115-F3C5-AC82-41F3-5E4EDA575045}"/>
              </a:ext>
            </a:extLst>
          </p:cNvPr>
          <p:cNvSpPr>
            <a:spLocks noGrp="1"/>
          </p:cNvSpPr>
          <p:nvPr>
            <p:ph type="body" sz="quarter" idx="41"/>
          </p:nvPr>
        </p:nvSpPr>
        <p:spPr>
          <a:xfrm>
            <a:off x="215897" y="1857600"/>
            <a:ext cx="3780000" cy="235912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9" name="Text Placeholder 37">
            <a:extLst>
              <a:ext uri="{FF2B5EF4-FFF2-40B4-BE49-F238E27FC236}">
                <a16:creationId xmlns:a16="http://schemas.microsoft.com/office/drawing/2014/main" id="{6BA2BCB9-78C7-6143-5DB3-DF07E84F866D}"/>
              </a:ext>
            </a:extLst>
          </p:cNvPr>
          <p:cNvSpPr>
            <a:spLocks noGrp="1"/>
          </p:cNvSpPr>
          <p:nvPr>
            <p:ph type="body" sz="quarter" idx="42"/>
          </p:nvPr>
        </p:nvSpPr>
        <p:spPr>
          <a:xfrm>
            <a:off x="4206001" y="1857600"/>
            <a:ext cx="3780000" cy="235912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1" name="Text Placeholder 37">
            <a:extLst>
              <a:ext uri="{FF2B5EF4-FFF2-40B4-BE49-F238E27FC236}">
                <a16:creationId xmlns:a16="http://schemas.microsoft.com/office/drawing/2014/main" id="{7050A0B7-1239-6742-D944-C505491EB68D}"/>
              </a:ext>
            </a:extLst>
          </p:cNvPr>
          <p:cNvSpPr>
            <a:spLocks noGrp="1"/>
          </p:cNvSpPr>
          <p:nvPr>
            <p:ph type="body" sz="quarter" idx="44"/>
          </p:nvPr>
        </p:nvSpPr>
        <p:spPr>
          <a:xfrm>
            <a:off x="8196104" y="1857600"/>
            <a:ext cx="3780000" cy="235912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634486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2593" userDrawn="1">
          <p15:clr>
            <a:srgbClr val="FBAE40"/>
          </p15:clr>
        </p15:guide>
        <p15:guide id="2" pos="5087"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 4 Up - 1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E474364-E17C-6658-072F-1A342A14BAEA}"/>
              </a:ext>
            </a:extLst>
          </p:cNvPr>
          <p:cNvSpPr>
            <a:spLocks noGrp="1"/>
          </p:cNvSpPr>
          <p:nvPr>
            <p:ph type="sldNum" sz="quarter" idx="12"/>
          </p:nvPr>
        </p:nvSpPr>
        <p:spPr>
          <a:xfrm>
            <a:off x="11436100" y="6426000"/>
            <a:ext cx="540000" cy="180000"/>
          </a:xfrm>
        </p:spPr>
        <p:txBody>
          <a:bodyPr/>
          <a:lstStyle/>
          <a:p>
            <a:fld id="{3954854E-1B22-401C-B4EE-1698A89C07E3}" type="slidenum">
              <a:rPr lang="en-GB" smtClean="0"/>
              <a:t>‹#›</a:t>
            </a:fld>
            <a:endParaRPr lang="en-GB"/>
          </a:p>
        </p:txBody>
      </p:sp>
      <p:sp>
        <p:nvSpPr>
          <p:cNvPr id="9" name="Text Placeholder 2">
            <a:extLst>
              <a:ext uri="{FF2B5EF4-FFF2-40B4-BE49-F238E27FC236}">
                <a16:creationId xmlns:a16="http://schemas.microsoft.com/office/drawing/2014/main" id="{C5BD3A30-6FF2-78D1-05F4-58E905CCD9D7}"/>
              </a:ext>
            </a:extLst>
          </p:cNvPr>
          <p:cNvSpPr>
            <a:spLocks noGrp="1"/>
          </p:cNvSpPr>
          <p:nvPr>
            <p:ph type="body" idx="1" hasCustomPrompt="1"/>
          </p:nvPr>
        </p:nvSpPr>
        <p:spPr>
          <a:xfrm>
            <a:off x="215906" y="142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10" name="Footer Placeholder 4">
            <a:extLst>
              <a:ext uri="{FF2B5EF4-FFF2-40B4-BE49-F238E27FC236}">
                <a16:creationId xmlns:a16="http://schemas.microsoft.com/office/drawing/2014/main" id="{93B4D905-96F1-0B22-9047-40EA4D5B447F}"/>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11" name="Graphic 10">
            <a:extLst>
              <a:ext uri="{FF2B5EF4-FFF2-40B4-BE49-F238E27FC236}">
                <a16:creationId xmlns:a16="http://schemas.microsoft.com/office/drawing/2014/main" id="{540BC527-3BE4-6112-4034-9BB01466BC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cxnSp>
        <p:nvCxnSpPr>
          <p:cNvPr id="13" name="Straight Connector 12">
            <a:extLst>
              <a:ext uri="{FF2B5EF4-FFF2-40B4-BE49-F238E27FC236}">
                <a16:creationId xmlns:a16="http://schemas.microsoft.com/office/drawing/2014/main" id="{7069215F-F792-9855-743A-A27AC11AF58F}"/>
              </a:ext>
            </a:extLst>
          </p:cNvPr>
          <p:cNvCxnSpPr/>
          <p:nvPr userDrawn="1"/>
        </p:nvCxnSpPr>
        <p:spPr>
          <a:xfrm>
            <a:off x="6057802"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7CC7D93E-3EDB-D9F2-2BE1-7AC1896CB2CC}"/>
              </a:ext>
            </a:extLst>
          </p:cNvPr>
          <p:cNvSpPr>
            <a:spLocks noGrp="1"/>
          </p:cNvSpPr>
          <p:nvPr>
            <p:ph sz="quarter" idx="17" hasCustomPrompt="1"/>
          </p:nvPr>
        </p:nvSpPr>
        <p:spPr>
          <a:xfrm>
            <a:off x="215898" y="4321031"/>
            <a:ext cx="2753999" cy="1906969"/>
          </a:xfrm>
        </p:spPr>
        <p:txBody>
          <a:bodyPr/>
          <a:lstStyle>
            <a:lvl1pPr marL="0" indent="0">
              <a:buNone/>
              <a:defRPr/>
            </a:lvl1pPr>
          </a:lstStyle>
          <a:p>
            <a:pPr lvl="0"/>
            <a:r>
              <a:rPr lang="en-GB"/>
              <a:t>Insert image</a:t>
            </a:r>
          </a:p>
        </p:txBody>
      </p:sp>
      <p:sp>
        <p:nvSpPr>
          <p:cNvPr id="5" name="Content Placeholder 15">
            <a:extLst>
              <a:ext uri="{FF2B5EF4-FFF2-40B4-BE49-F238E27FC236}">
                <a16:creationId xmlns:a16="http://schemas.microsoft.com/office/drawing/2014/main" id="{7434F32A-BB06-4081-4A4B-ADDD8F490104}"/>
              </a:ext>
            </a:extLst>
          </p:cNvPr>
          <p:cNvSpPr>
            <a:spLocks noGrp="1"/>
          </p:cNvSpPr>
          <p:nvPr>
            <p:ph sz="quarter" idx="19" hasCustomPrompt="1"/>
          </p:nvPr>
        </p:nvSpPr>
        <p:spPr>
          <a:xfrm>
            <a:off x="6169101" y="4321031"/>
            <a:ext cx="2754000" cy="1906969"/>
          </a:xfrm>
        </p:spPr>
        <p:txBody>
          <a:bodyPr/>
          <a:lstStyle>
            <a:lvl1pPr marL="0" indent="0">
              <a:buNone/>
              <a:defRPr/>
            </a:lvl1pPr>
          </a:lstStyle>
          <a:p>
            <a:pPr lvl="0"/>
            <a:r>
              <a:rPr lang="en-GB"/>
              <a:t>Insert image</a:t>
            </a:r>
          </a:p>
        </p:txBody>
      </p:sp>
      <p:sp>
        <p:nvSpPr>
          <p:cNvPr id="17" name="Text Placeholder 2">
            <a:extLst>
              <a:ext uri="{FF2B5EF4-FFF2-40B4-BE49-F238E27FC236}">
                <a16:creationId xmlns:a16="http://schemas.microsoft.com/office/drawing/2014/main" id="{9AD495C4-71A7-CD33-7783-D08183DFC4BA}"/>
              </a:ext>
            </a:extLst>
          </p:cNvPr>
          <p:cNvSpPr>
            <a:spLocks noGrp="1"/>
          </p:cNvSpPr>
          <p:nvPr>
            <p:ph type="body" idx="21" hasCustomPrompt="1"/>
          </p:nvPr>
        </p:nvSpPr>
        <p:spPr>
          <a:xfrm>
            <a:off x="215906" y="16164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1" name="Text Placeholder 2">
            <a:extLst>
              <a:ext uri="{FF2B5EF4-FFF2-40B4-BE49-F238E27FC236}">
                <a16:creationId xmlns:a16="http://schemas.microsoft.com/office/drawing/2014/main" id="{9BFEC7E4-B54F-0965-3DFF-4956358FF01F}"/>
              </a:ext>
            </a:extLst>
          </p:cNvPr>
          <p:cNvSpPr>
            <a:spLocks noGrp="1"/>
          </p:cNvSpPr>
          <p:nvPr>
            <p:ph type="body" idx="22" hasCustomPrompt="1"/>
          </p:nvPr>
        </p:nvSpPr>
        <p:spPr>
          <a:xfrm>
            <a:off x="6169101" y="142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3" name="Text Placeholder 2">
            <a:extLst>
              <a:ext uri="{FF2B5EF4-FFF2-40B4-BE49-F238E27FC236}">
                <a16:creationId xmlns:a16="http://schemas.microsoft.com/office/drawing/2014/main" id="{6B8BD864-AF6C-78ED-4BDE-FCE8C711B156}"/>
              </a:ext>
            </a:extLst>
          </p:cNvPr>
          <p:cNvSpPr>
            <a:spLocks noGrp="1"/>
          </p:cNvSpPr>
          <p:nvPr>
            <p:ph type="body" idx="24" hasCustomPrompt="1"/>
          </p:nvPr>
        </p:nvSpPr>
        <p:spPr>
          <a:xfrm>
            <a:off x="6169101" y="16164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4" name="Text Placeholder 2">
            <a:extLst>
              <a:ext uri="{FF2B5EF4-FFF2-40B4-BE49-F238E27FC236}">
                <a16:creationId xmlns:a16="http://schemas.microsoft.com/office/drawing/2014/main" id="{7ED2FB72-0E6C-F8C4-FF37-1CBDA08475F5}"/>
              </a:ext>
            </a:extLst>
          </p:cNvPr>
          <p:cNvSpPr>
            <a:spLocks noGrp="1"/>
          </p:cNvSpPr>
          <p:nvPr>
            <p:ph type="body" idx="25" hasCustomPrompt="1"/>
          </p:nvPr>
        </p:nvSpPr>
        <p:spPr>
          <a:xfrm>
            <a:off x="215905" y="993600"/>
            <a:ext cx="2754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25" name="Text Placeholder 2">
            <a:extLst>
              <a:ext uri="{FF2B5EF4-FFF2-40B4-BE49-F238E27FC236}">
                <a16:creationId xmlns:a16="http://schemas.microsoft.com/office/drawing/2014/main" id="{DAB0B5E8-2013-2DDC-ABD6-A52108412A16}"/>
              </a:ext>
            </a:extLst>
          </p:cNvPr>
          <p:cNvSpPr>
            <a:spLocks noGrp="1"/>
          </p:cNvSpPr>
          <p:nvPr>
            <p:ph type="body" idx="26" hasCustomPrompt="1"/>
          </p:nvPr>
        </p:nvSpPr>
        <p:spPr>
          <a:xfrm>
            <a:off x="6169101" y="993600"/>
            <a:ext cx="2754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cxnSp>
        <p:nvCxnSpPr>
          <p:cNvPr id="14" name="Straight Connector 13">
            <a:extLst>
              <a:ext uri="{FF2B5EF4-FFF2-40B4-BE49-F238E27FC236}">
                <a16:creationId xmlns:a16="http://schemas.microsoft.com/office/drawing/2014/main" id="{1EF5E3EE-C0CA-A333-F535-775C65491B88}"/>
              </a:ext>
            </a:extLst>
          </p:cNvPr>
          <p:cNvCxnSpPr/>
          <p:nvPr userDrawn="1"/>
        </p:nvCxnSpPr>
        <p:spPr>
          <a:xfrm>
            <a:off x="3081204"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647DA0-B554-1F01-5AA4-72DF0D75A6B5}"/>
              </a:ext>
            </a:extLst>
          </p:cNvPr>
          <p:cNvCxnSpPr/>
          <p:nvPr userDrawn="1"/>
        </p:nvCxnSpPr>
        <p:spPr>
          <a:xfrm>
            <a:off x="9034400" y="993600"/>
            <a:ext cx="0" cy="523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5">
            <a:extLst>
              <a:ext uri="{FF2B5EF4-FFF2-40B4-BE49-F238E27FC236}">
                <a16:creationId xmlns:a16="http://schemas.microsoft.com/office/drawing/2014/main" id="{B8DE38C8-0E02-CC6E-D1C8-FA3398892812}"/>
              </a:ext>
            </a:extLst>
          </p:cNvPr>
          <p:cNvSpPr>
            <a:spLocks noGrp="1"/>
          </p:cNvSpPr>
          <p:nvPr>
            <p:ph sz="quarter" idx="27" hasCustomPrompt="1"/>
          </p:nvPr>
        </p:nvSpPr>
        <p:spPr>
          <a:xfrm>
            <a:off x="3192503" y="4321031"/>
            <a:ext cx="2767555" cy="1906969"/>
          </a:xfrm>
        </p:spPr>
        <p:txBody>
          <a:bodyPr/>
          <a:lstStyle>
            <a:lvl1pPr marL="0" indent="0">
              <a:buNone/>
              <a:defRPr/>
            </a:lvl1pPr>
          </a:lstStyle>
          <a:p>
            <a:pPr lvl="0"/>
            <a:r>
              <a:rPr lang="en-GB"/>
              <a:t>Insert image</a:t>
            </a:r>
          </a:p>
        </p:txBody>
      </p:sp>
      <p:sp>
        <p:nvSpPr>
          <p:cNvPr id="19" name="Text Placeholder 2">
            <a:extLst>
              <a:ext uri="{FF2B5EF4-FFF2-40B4-BE49-F238E27FC236}">
                <a16:creationId xmlns:a16="http://schemas.microsoft.com/office/drawing/2014/main" id="{C9A75EBF-74BA-B450-8AFB-8A7E1E018ED0}"/>
              </a:ext>
            </a:extLst>
          </p:cNvPr>
          <p:cNvSpPr>
            <a:spLocks noGrp="1"/>
          </p:cNvSpPr>
          <p:nvPr>
            <p:ph type="body" idx="28" hasCustomPrompt="1"/>
          </p:nvPr>
        </p:nvSpPr>
        <p:spPr>
          <a:xfrm>
            <a:off x="3192503" y="142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Industry</a:t>
            </a:r>
          </a:p>
        </p:txBody>
      </p:sp>
      <p:sp>
        <p:nvSpPr>
          <p:cNvPr id="26" name="Text Placeholder 2">
            <a:extLst>
              <a:ext uri="{FF2B5EF4-FFF2-40B4-BE49-F238E27FC236}">
                <a16:creationId xmlns:a16="http://schemas.microsoft.com/office/drawing/2014/main" id="{3DA0BA23-A434-64A1-6612-584D1BB6ABF3}"/>
              </a:ext>
            </a:extLst>
          </p:cNvPr>
          <p:cNvSpPr>
            <a:spLocks noGrp="1"/>
          </p:cNvSpPr>
          <p:nvPr>
            <p:ph type="body" idx="30" hasCustomPrompt="1"/>
          </p:nvPr>
        </p:nvSpPr>
        <p:spPr>
          <a:xfrm>
            <a:off x="3192503" y="16164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27" name="Text Placeholder 2">
            <a:extLst>
              <a:ext uri="{FF2B5EF4-FFF2-40B4-BE49-F238E27FC236}">
                <a16:creationId xmlns:a16="http://schemas.microsoft.com/office/drawing/2014/main" id="{0C900878-F1B3-C9D3-5887-5A4BE3AF8771}"/>
              </a:ext>
            </a:extLst>
          </p:cNvPr>
          <p:cNvSpPr>
            <a:spLocks noGrp="1"/>
          </p:cNvSpPr>
          <p:nvPr>
            <p:ph type="body" idx="31" hasCustomPrompt="1"/>
          </p:nvPr>
        </p:nvSpPr>
        <p:spPr>
          <a:xfrm>
            <a:off x="3192503" y="993600"/>
            <a:ext cx="2754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28" name="Content Placeholder 15">
            <a:extLst>
              <a:ext uri="{FF2B5EF4-FFF2-40B4-BE49-F238E27FC236}">
                <a16:creationId xmlns:a16="http://schemas.microsoft.com/office/drawing/2014/main" id="{E5EA2615-C54C-A646-9166-8099FB2CEB64}"/>
              </a:ext>
            </a:extLst>
          </p:cNvPr>
          <p:cNvSpPr>
            <a:spLocks noGrp="1"/>
          </p:cNvSpPr>
          <p:nvPr>
            <p:ph sz="quarter" idx="32" hasCustomPrompt="1"/>
          </p:nvPr>
        </p:nvSpPr>
        <p:spPr>
          <a:xfrm>
            <a:off x="9145698" y="4321031"/>
            <a:ext cx="2754000" cy="1906969"/>
          </a:xfrm>
        </p:spPr>
        <p:txBody>
          <a:bodyPr/>
          <a:lstStyle>
            <a:lvl1pPr marL="0" indent="0">
              <a:buNone/>
              <a:defRPr/>
            </a:lvl1pPr>
          </a:lstStyle>
          <a:p>
            <a:pPr lvl="0"/>
            <a:r>
              <a:rPr lang="en-GB"/>
              <a:t>Insert image</a:t>
            </a:r>
          </a:p>
        </p:txBody>
      </p:sp>
      <p:sp>
        <p:nvSpPr>
          <p:cNvPr id="29" name="Text Placeholder 2">
            <a:extLst>
              <a:ext uri="{FF2B5EF4-FFF2-40B4-BE49-F238E27FC236}">
                <a16:creationId xmlns:a16="http://schemas.microsoft.com/office/drawing/2014/main" id="{BBBEE641-12AC-4C2C-F27E-6EA8CDB1173D}"/>
              </a:ext>
            </a:extLst>
          </p:cNvPr>
          <p:cNvSpPr>
            <a:spLocks noGrp="1"/>
          </p:cNvSpPr>
          <p:nvPr>
            <p:ph type="body" idx="33" hasCustomPrompt="1"/>
          </p:nvPr>
        </p:nvSpPr>
        <p:spPr>
          <a:xfrm>
            <a:off x="9145698" y="14292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10000"/>
              </a:lnSpc>
              <a:spcBef>
                <a:spcPts val="500"/>
              </a:spcBef>
              <a:spcAft>
                <a:spcPts val="0"/>
              </a:spcAft>
              <a:buClrTx/>
              <a:buSzTx/>
              <a:buFont typeface="Georgia" panose="02040502050405020303" pitchFamily="18" charset="0"/>
              <a:buNone/>
              <a:tabLst/>
              <a:defRPr/>
            </a:pPr>
            <a:r>
              <a:rPr lang="en-US"/>
              <a:t>Industry</a:t>
            </a:r>
          </a:p>
        </p:txBody>
      </p:sp>
      <p:sp>
        <p:nvSpPr>
          <p:cNvPr id="31" name="Text Placeholder 2">
            <a:extLst>
              <a:ext uri="{FF2B5EF4-FFF2-40B4-BE49-F238E27FC236}">
                <a16:creationId xmlns:a16="http://schemas.microsoft.com/office/drawing/2014/main" id="{EE4CFB5A-56F8-F2E9-7701-D71DF508B51F}"/>
              </a:ext>
            </a:extLst>
          </p:cNvPr>
          <p:cNvSpPr>
            <a:spLocks noGrp="1"/>
          </p:cNvSpPr>
          <p:nvPr>
            <p:ph type="body" idx="35" hasCustomPrompt="1"/>
          </p:nvPr>
        </p:nvSpPr>
        <p:spPr>
          <a:xfrm>
            <a:off x="9145698" y="1616400"/>
            <a:ext cx="2754000" cy="153568"/>
          </a:xfrm>
        </p:spPr>
        <p:txBody>
          <a:bodyPr anchor="t" anchorCtr="0">
            <a:spAutoFit/>
          </a:bodyPr>
          <a:lstStyle>
            <a:lvl1pPr marL="0" indent="0">
              <a:lnSpc>
                <a:spcPct val="110000"/>
              </a:lnSpc>
              <a:buNone/>
              <a:defRPr sz="1000" b="0" i="0" kern="100" spc="2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Location</a:t>
            </a:r>
          </a:p>
        </p:txBody>
      </p:sp>
      <p:sp>
        <p:nvSpPr>
          <p:cNvPr id="32" name="Text Placeholder 2">
            <a:extLst>
              <a:ext uri="{FF2B5EF4-FFF2-40B4-BE49-F238E27FC236}">
                <a16:creationId xmlns:a16="http://schemas.microsoft.com/office/drawing/2014/main" id="{C3A3B6D8-CC94-DB18-94EF-93DFA11C7121}"/>
              </a:ext>
            </a:extLst>
          </p:cNvPr>
          <p:cNvSpPr>
            <a:spLocks noGrp="1"/>
          </p:cNvSpPr>
          <p:nvPr>
            <p:ph type="body" idx="36" hasCustomPrompt="1"/>
          </p:nvPr>
        </p:nvSpPr>
        <p:spPr>
          <a:xfrm>
            <a:off x="9145698" y="993600"/>
            <a:ext cx="2754000" cy="360000"/>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Project title</a:t>
            </a:r>
          </a:p>
        </p:txBody>
      </p:sp>
      <p:sp>
        <p:nvSpPr>
          <p:cNvPr id="38" name="Text Placeholder 37">
            <a:extLst>
              <a:ext uri="{FF2B5EF4-FFF2-40B4-BE49-F238E27FC236}">
                <a16:creationId xmlns:a16="http://schemas.microsoft.com/office/drawing/2014/main" id="{FD093115-F3C5-AC82-41F3-5E4EDA575045}"/>
              </a:ext>
            </a:extLst>
          </p:cNvPr>
          <p:cNvSpPr>
            <a:spLocks noGrp="1"/>
          </p:cNvSpPr>
          <p:nvPr>
            <p:ph type="body" sz="quarter" idx="41"/>
          </p:nvPr>
        </p:nvSpPr>
        <p:spPr>
          <a:xfrm>
            <a:off x="215900" y="1857600"/>
            <a:ext cx="2754000" cy="234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9" name="Text Placeholder 37">
            <a:extLst>
              <a:ext uri="{FF2B5EF4-FFF2-40B4-BE49-F238E27FC236}">
                <a16:creationId xmlns:a16="http://schemas.microsoft.com/office/drawing/2014/main" id="{6BA2BCB9-78C7-6143-5DB3-DF07E84F866D}"/>
              </a:ext>
            </a:extLst>
          </p:cNvPr>
          <p:cNvSpPr>
            <a:spLocks noGrp="1"/>
          </p:cNvSpPr>
          <p:nvPr>
            <p:ph type="body" sz="quarter" idx="42"/>
          </p:nvPr>
        </p:nvSpPr>
        <p:spPr>
          <a:xfrm>
            <a:off x="3192503" y="1857600"/>
            <a:ext cx="2754000" cy="234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0" name="Text Placeholder 37">
            <a:extLst>
              <a:ext uri="{FF2B5EF4-FFF2-40B4-BE49-F238E27FC236}">
                <a16:creationId xmlns:a16="http://schemas.microsoft.com/office/drawing/2014/main" id="{CA21D913-3D69-C3C9-8A5C-B848F44EE07F}"/>
              </a:ext>
            </a:extLst>
          </p:cNvPr>
          <p:cNvSpPr>
            <a:spLocks noGrp="1"/>
          </p:cNvSpPr>
          <p:nvPr>
            <p:ph type="body" sz="quarter" idx="43"/>
          </p:nvPr>
        </p:nvSpPr>
        <p:spPr>
          <a:xfrm>
            <a:off x="6169101" y="1857600"/>
            <a:ext cx="2754000" cy="234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1" name="Text Placeholder 37">
            <a:extLst>
              <a:ext uri="{FF2B5EF4-FFF2-40B4-BE49-F238E27FC236}">
                <a16:creationId xmlns:a16="http://schemas.microsoft.com/office/drawing/2014/main" id="{7050A0B7-1239-6742-D944-C505491EB68D}"/>
              </a:ext>
            </a:extLst>
          </p:cNvPr>
          <p:cNvSpPr>
            <a:spLocks noGrp="1"/>
          </p:cNvSpPr>
          <p:nvPr>
            <p:ph type="body" sz="quarter" idx="44"/>
          </p:nvPr>
        </p:nvSpPr>
        <p:spPr>
          <a:xfrm>
            <a:off x="9145698" y="1857600"/>
            <a:ext cx="2754000" cy="23400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2" name="Text Placeholder 2">
            <a:extLst>
              <a:ext uri="{FF2B5EF4-FFF2-40B4-BE49-F238E27FC236}">
                <a16:creationId xmlns:a16="http://schemas.microsoft.com/office/drawing/2014/main" id="{8DACCCC2-35CD-8DF7-D30A-D8E31BC0AA26}"/>
              </a:ext>
            </a:extLst>
          </p:cNvPr>
          <p:cNvSpPr>
            <a:spLocks noGrp="1"/>
          </p:cNvSpPr>
          <p:nvPr>
            <p:ph type="body" idx="45" hasCustomPrompt="1"/>
          </p:nvPr>
        </p:nvSpPr>
        <p:spPr>
          <a:xfrm>
            <a:off x="215906" y="215997"/>
            <a:ext cx="11760194" cy="720000"/>
          </a:xfrm>
        </p:spPr>
        <p:txBody>
          <a:bodyPr wrap="square" anchor="t" anchorCtr="0">
            <a:noAutofit/>
          </a:bodyPr>
          <a:lstStyle>
            <a:lvl1pPr marL="0" indent="0">
              <a:lnSpc>
                <a:spcPct val="90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0"/>
              </a:spcBef>
              <a:spcAft>
                <a:spcPts val="0"/>
              </a:spcAft>
              <a:buClrTx/>
              <a:buSzTx/>
              <a:buFont typeface="Georgia" panose="02040502050405020303" pitchFamily="18" charset="0"/>
              <a:buNone/>
              <a:tabLst/>
              <a:defRPr/>
            </a:pPr>
            <a:r>
              <a:rPr lang="en-US"/>
              <a:t>Case study title</a:t>
            </a:r>
          </a:p>
        </p:txBody>
      </p:sp>
    </p:spTree>
    <p:extLst>
      <p:ext uri="{BB962C8B-B14F-4D97-AF65-F5344CB8AC3E}">
        <p14:creationId xmlns:p14="http://schemas.microsoft.com/office/powerpoint/2010/main" val="4286836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935" userDrawn="1">
          <p15:clr>
            <a:srgbClr val="FBAE40"/>
          </p15:clr>
        </p15:guide>
        <p15:guide id="2" pos="5677" userDrawn="1">
          <p15:clr>
            <a:srgbClr val="FBAE40"/>
          </p15:clr>
        </p15:guide>
        <p15:guide id="3" pos="3817"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2"/>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1238DC7-9953-67E5-076B-835C32A68B93}"/>
              </a:ext>
            </a:extLst>
          </p:cNvPr>
          <p:cNvSpPr>
            <a:spLocks noGrp="1"/>
          </p:cNvSpPr>
          <p:nvPr>
            <p:ph type="sldNum" sz="quarter" idx="12"/>
          </p:nvPr>
        </p:nvSpPr>
        <p:spPr>
          <a:xfrm>
            <a:off x="11436100" y="6426000"/>
            <a:ext cx="540000" cy="180000"/>
          </a:xfrm>
        </p:spPr>
        <p:txBody>
          <a:bodyPr/>
          <a:lstStyle>
            <a:lvl1pPr>
              <a:defRPr>
                <a:solidFill>
                  <a:schemeClr val="bg1"/>
                </a:solidFill>
              </a:defRPr>
            </a:lvl1pPr>
          </a:lstStyle>
          <a:p>
            <a:fld id="{3954854E-1B22-401C-B4EE-1698A89C07E3}" type="slidenum">
              <a:rPr lang="en-GB" smtClean="0"/>
              <a:pPr/>
              <a:t>‹#›</a:t>
            </a:fld>
            <a:endParaRPr lang="en-GB"/>
          </a:p>
        </p:txBody>
      </p:sp>
      <p:sp>
        <p:nvSpPr>
          <p:cNvPr id="12" name="Footer Placeholder 4">
            <a:extLst>
              <a:ext uri="{FF2B5EF4-FFF2-40B4-BE49-F238E27FC236}">
                <a16:creationId xmlns:a16="http://schemas.microsoft.com/office/drawing/2014/main" id="{D613B98E-790B-D427-AD63-A9B9AFA4CB55}"/>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US"/>
              <a:t>Fast Fluorinated Facts: PFAS in the News</a:t>
            </a:r>
            <a:endParaRPr lang="en-GB"/>
          </a:p>
        </p:txBody>
      </p:sp>
      <p:pic>
        <p:nvPicPr>
          <p:cNvPr id="41" name="Graphic 40">
            <a:extLst>
              <a:ext uri="{FF2B5EF4-FFF2-40B4-BE49-F238E27FC236}">
                <a16:creationId xmlns:a16="http://schemas.microsoft.com/office/drawing/2014/main" id="{C578D897-4791-AC57-6E6E-F37EDF15AF2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7" name="TextBox 6">
            <a:extLst>
              <a:ext uri="{FF2B5EF4-FFF2-40B4-BE49-F238E27FC236}">
                <a16:creationId xmlns:a16="http://schemas.microsoft.com/office/drawing/2014/main" id="{2EB2C830-6981-AC29-3A83-F01B7FC80BA0}"/>
              </a:ext>
            </a:extLst>
          </p:cNvPr>
          <p:cNvSpPr txBox="1"/>
          <p:nvPr userDrawn="1"/>
        </p:nvSpPr>
        <p:spPr>
          <a:xfrm>
            <a:off x="216706" y="106273"/>
            <a:ext cx="1848679" cy="430887"/>
          </a:xfrm>
          <a:prstGeom prst="rect">
            <a:avLst/>
          </a:prstGeom>
          <a:noFill/>
        </p:spPr>
        <p:txBody>
          <a:bodyPr wrap="square" lIns="0" tIns="0" rIns="0" bIns="0" rtlCol="0">
            <a:spAutoFit/>
          </a:bodyPr>
          <a:lstStyle/>
          <a:p>
            <a:r>
              <a:rPr lang="en-GB" sz="2800" spc="40" baseline="0">
                <a:solidFill>
                  <a:schemeClr val="bg1"/>
                </a:solidFill>
              </a:rPr>
              <a:t>Thank you</a:t>
            </a:r>
          </a:p>
        </p:txBody>
      </p:sp>
      <p:cxnSp>
        <p:nvCxnSpPr>
          <p:cNvPr id="16" name="Straight Connector 15">
            <a:extLst>
              <a:ext uri="{FF2B5EF4-FFF2-40B4-BE49-F238E27FC236}">
                <a16:creationId xmlns:a16="http://schemas.microsoft.com/office/drawing/2014/main" id="{64A621A8-DF02-4872-A0EE-D9A2BD32104B}"/>
              </a:ext>
            </a:extLst>
          </p:cNvPr>
          <p:cNvCxnSpPr>
            <a:cxnSpLocks/>
          </p:cNvCxnSpPr>
          <p:nvPr userDrawn="1"/>
        </p:nvCxnSpPr>
        <p:spPr>
          <a:xfrm>
            <a:off x="2135465" y="198766"/>
            <a:ext cx="0" cy="13030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C840430-5D73-9449-8351-023593D9E35F}"/>
              </a:ext>
            </a:extLst>
          </p:cNvPr>
          <p:cNvSpPr>
            <a:spLocks noGrp="1"/>
          </p:cNvSpPr>
          <p:nvPr>
            <p:ph type="body" sz="quarter" idx="13" hasCustomPrompt="1"/>
          </p:nvPr>
        </p:nvSpPr>
        <p:spPr>
          <a:xfrm>
            <a:off x="2254250" y="198438"/>
            <a:ext cx="2779388" cy="130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If further information is required, please contact:</a:t>
            </a:r>
          </a:p>
        </p:txBody>
      </p:sp>
      <p:sp>
        <p:nvSpPr>
          <p:cNvPr id="2" name="Text Placeholder 2">
            <a:extLst>
              <a:ext uri="{FF2B5EF4-FFF2-40B4-BE49-F238E27FC236}">
                <a16:creationId xmlns:a16="http://schemas.microsoft.com/office/drawing/2014/main" id="{E80C4F80-078A-C0A3-A03D-7118952A6878}"/>
              </a:ext>
            </a:extLst>
          </p:cNvPr>
          <p:cNvSpPr>
            <a:spLocks noGrp="1"/>
          </p:cNvSpPr>
          <p:nvPr>
            <p:ph type="body" sz="quarter" idx="14" hasCustomPrompt="1"/>
          </p:nvPr>
        </p:nvSpPr>
        <p:spPr>
          <a:xfrm>
            <a:off x="5347406" y="198438"/>
            <a:ext cx="2779388" cy="130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If further information is required, please contact:</a:t>
            </a:r>
          </a:p>
        </p:txBody>
      </p:sp>
    </p:spTree>
    <p:extLst>
      <p:ext uri="{BB962C8B-B14F-4D97-AF65-F5344CB8AC3E}">
        <p14:creationId xmlns:p14="http://schemas.microsoft.com/office/powerpoint/2010/main" val="1722250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215900" y="216000"/>
            <a:ext cx="11760200" cy="720000"/>
          </a:xfrm>
        </p:spPr>
        <p:txBody>
          <a:bodyPr>
            <a:spAutoFit/>
          </a:bodyPr>
          <a:lstStyle/>
          <a:p>
            <a:r>
              <a:rPr lang="en-US"/>
              <a:t>Title</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12" name="Text Placeholder 2">
            <a:extLst>
              <a:ext uri="{FF2B5EF4-FFF2-40B4-BE49-F238E27FC236}">
                <a16:creationId xmlns:a16="http://schemas.microsoft.com/office/drawing/2014/main" id="{08C956C2-A9E9-760D-0B84-D913BE961917}"/>
              </a:ext>
            </a:extLst>
          </p:cNvPr>
          <p:cNvSpPr>
            <a:spLocks noGrp="1"/>
          </p:cNvSpPr>
          <p:nvPr>
            <p:ph type="body" idx="1" hasCustomPrompt="1"/>
          </p:nvPr>
        </p:nvSpPr>
        <p:spPr>
          <a:xfrm>
            <a:off x="215900" y="972000"/>
            <a:ext cx="11760200" cy="258084"/>
          </a:xfrm>
        </p:spPr>
        <p:txBody>
          <a:bodyPr wrap="square" anchor="t" anchorCtr="0">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p>
            <a:r>
              <a:rPr lang="en-US"/>
              <a:t>Fast Fluorinated Facts: PFAS in the News</a:t>
            </a:r>
            <a:endParaRPr lang="en-GB"/>
          </a:p>
        </p:txBody>
      </p:sp>
      <p:pic>
        <p:nvPicPr>
          <p:cNvPr id="8" name="Graphic 7">
            <a:extLst>
              <a:ext uri="{FF2B5EF4-FFF2-40B4-BE49-F238E27FC236}">
                <a16:creationId xmlns:a16="http://schemas.microsoft.com/office/drawing/2014/main" id="{10825979-AE6F-4E8E-4A2D-40B0AF1830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564247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430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DO NOT USE SLIDES AFTER THIS">
    <p:bg>
      <p:bgPr>
        <a:solidFill>
          <a:schemeClr val="bg2"/>
        </a:solidFill>
        <a:effectLst/>
      </p:bgPr>
    </p:bg>
    <p:spTree>
      <p:nvGrpSpPr>
        <p:cNvPr id="1" name=""/>
        <p:cNvGrpSpPr/>
        <p:nvPr/>
      </p:nvGrpSpPr>
      <p:grpSpPr>
        <a:xfrm>
          <a:off x="0" y="0"/>
          <a:ext cx="0" cy="0"/>
          <a:chOff x="0" y="0"/>
          <a:chExt cx="0" cy="0"/>
        </a:xfrm>
      </p:grpSpPr>
      <p:sp>
        <p:nvSpPr>
          <p:cNvPr id="2" name="Do not use">
            <a:extLst>
              <a:ext uri="{FF2B5EF4-FFF2-40B4-BE49-F238E27FC236}">
                <a16:creationId xmlns:a16="http://schemas.microsoft.com/office/drawing/2014/main" id="{18DBAB69-9F01-979A-4BAC-74690AAD4DB3}"/>
              </a:ext>
            </a:extLst>
          </p:cNvPr>
          <p:cNvSpPr txBox="1"/>
          <p:nvPr userDrawn="1"/>
        </p:nvSpPr>
        <p:spPr>
          <a:xfrm>
            <a:off x="215900" y="656823"/>
            <a:ext cx="11760199" cy="2031325"/>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tx1"/>
                </a:solidFill>
              </a:rPr>
              <a:t>If you see any </a:t>
            </a:r>
            <a:r>
              <a:rPr lang="en-GB" sz="4400" b="1" i="0" noProof="0">
                <a:solidFill>
                  <a:schemeClr val="tx1"/>
                </a:solidFill>
              </a:rPr>
              <a:t>layouts after this </a:t>
            </a:r>
            <a:r>
              <a:rPr lang="en-GB" sz="4400" b="0" i="0" noProof="0">
                <a:solidFill>
                  <a:schemeClr val="tx1"/>
                </a:solidFill>
              </a:rPr>
              <a:t>one</a:t>
            </a:r>
            <a:r>
              <a:rPr lang="en-GB" sz="4400" b="1" i="1" noProof="0">
                <a:solidFill>
                  <a:schemeClr val="tx1"/>
                </a:solidFill>
              </a:rPr>
              <a:t>,</a:t>
            </a:r>
            <a:br>
              <a:rPr lang="en-GB" sz="4400" b="0" i="0" noProof="0">
                <a:solidFill>
                  <a:schemeClr val="tx1"/>
                </a:solidFill>
              </a:rPr>
            </a:br>
            <a:r>
              <a:rPr lang="en-GB" sz="4400" b="0" noProof="0">
                <a:solidFill>
                  <a:schemeClr val="tx1"/>
                </a:solidFill>
              </a:rPr>
              <a:t>do not use them. These layouts </a:t>
            </a:r>
            <a:r>
              <a:rPr lang="en-GB" sz="4400" b="1" i="0" u="none" noProof="0">
                <a:solidFill>
                  <a:schemeClr val="tx1"/>
                </a:solidFill>
              </a:rPr>
              <a:t>are not </a:t>
            </a:r>
            <a:r>
              <a:rPr lang="en-GB" sz="4400" b="0" noProof="0">
                <a:solidFill>
                  <a:schemeClr val="tx1"/>
                </a:solidFill>
              </a:rPr>
              <a:t>part </a:t>
            </a:r>
            <a:br>
              <a:rPr lang="en-GB" sz="4400" b="0" noProof="0">
                <a:solidFill>
                  <a:schemeClr val="tx1"/>
                </a:solidFill>
              </a:rPr>
            </a:br>
            <a:r>
              <a:rPr lang="en-GB" sz="4400" b="0" noProof="0">
                <a:solidFill>
                  <a:schemeClr val="tx1"/>
                </a:solidFill>
              </a:rPr>
              <a:t>of our </a:t>
            </a:r>
            <a:r>
              <a:rPr lang="en-GB" sz="4400" b="1" noProof="0">
                <a:solidFill>
                  <a:schemeClr val="tx1"/>
                </a:solidFill>
              </a:rPr>
              <a:t>NEW </a:t>
            </a:r>
            <a:r>
              <a:rPr lang="en-GB" sz="4400" b="0" noProof="0">
                <a:solidFill>
                  <a:schemeClr val="tx1"/>
                </a:solidFill>
              </a:rPr>
              <a:t>template.</a:t>
            </a:r>
            <a:endParaRPr lang="en-GB" sz="2800" b="0" noProof="0">
              <a:solidFill>
                <a:schemeClr val="tx1"/>
              </a:solidFill>
            </a:endParaRPr>
          </a:p>
        </p:txBody>
      </p:sp>
      <p:sp>
        <p:nvSpPr>
          <p:cNvPr id="3" name="Rectangle 2">
            <a:extLst>
              <a:ext uri="{FF2B5EF4-FFF2-40B4-BE49-F238E27FC236}">
                <a16:creationId xmlns:a16="http://schemas.microsoft.com/office/drawing/2014/main" id="{A803B67A-6898-DD83-F263-BCB7AC7CFAC6}"/>
              </a:ext>
            </a:extLst>
          </p:cNvPr>
          <p:cNvSpPr/>
          <p:nvPr userDrawn="1"/>
        </p:nvSpPr>
        <p:spPr>
          <a:xfrm>
            <a:off x="215900" y="2578102"/>
            <a:ext cx="11760200" cy="2400657"/>
          </a:xfrm>
          <a:prstGeom prst="rect">
            <a:avLst/>
          </a:prstGeom>
        </p:spPr>
        <p:txBody>
          <a:bodyPr wrap="square">
            <a:spAutoFit/>
          </a:bodyPr>
          <a:lstStyle/>
          <a:p>
            <a:pPr algn="ctr"/>
            <a:r>
              <a:rPr lang="en-GB" sz="15000" b="1" i="0" noProof="0">
                <a:solidFill>
                  <a:schemeClr val="tx1"/>
                </a:solidFill>
              </a:rPr>
              <a:t>Do not use </a:t>
            </a:r>
            <a:endParaRPr lang="en-GB" sz="15000" b="1" i="0">
              <a:solidFill>
                <a:schemeClr val="tx1"/>
              </a:solidFill>
            </a:endParaRPr>
          </a:p>
        </p:txBody>
      </p:sp>
      <p:sp>
        <p:nvSpPr>
          <p:cNvPr id="5" name="Do not use">
            <a:extLst>
              <a:ext uri="{FF2B5EF4-FFF2-40B4-BE49-F238E27FC236}">
                <a16:creationId xmlns:a16="http://schemas.microsoft.com/office/drawing/2014/main" id="{820CAA70-789B-106B-50B8-51F1A167D0B8}"/>
              </a:ext>
            </a:extLst>
          </p:cNvPr>
          <p:cNvSpPr txBox="1"/>
          <p:nvPr userDrawn="1"/>
        </p:nvSpPr>
        <p:spPr>
          <a:xfrm>
            <a:off x="215900" y="5186455"/>
            <a:ext cx="11760200" cy="61555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tx1"/>
                </a:solidFill>
              </a:rPr>
              <a:t>Due to PowerPoint’s standard Copy/Paste functionality additional layouts </a:t>
            </a:r>
            <a:br>
              <a:rPr lang="en-GB" sz="2000" b="0" noProof="0">
                <a:solidFill>
                  <a:schemeClr val="tx1"/>
                </a:solidFill>
              </a:rPr>
            </a:br>
            <a:r>
              <a:rPr lang="en-GB" sz="2000" b="0" noProof="0">
                <a:solidFill>
                  <a:schemeClr val="tx1"/>
                </a:solidFill>
              </a:rPr>
              <a:t>can appear from old templates – please delete old slide masters if possible.</a:t>
            </a:r>
            <a:endParaRPr lang="en-GB" sz="1800" b="0" noProof="0">
              <a:solidFill>
                <a:schemeClr val="tx1"/>
              </a:solidFill>
            </a:endParaRPr>
          </a:p>
        </p:txBody>
      </p:sp>
    </p:spTree>
    <p:extLst>
      <p:ext uri="{BB962C8B-B14F-4D97-AF65-F5344CB8AC3E}">
        <p14:creationId xmlns:p14="http://schemas.microsoft.com/office/powerpoint/2010/main" val="3407688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od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lang="en-GB"/>
          </a:p>
        </p:txBody>
      </p:sp>
      <p:sp>
        <p:nvSpPr>
          <p:cNvPr id="7" name="Text Placeholder 6"/>
          <p:cNvSpPr>
            <a:spLocks noGrp="1"/>
          </p:cNvSpPr>
          <p:nvPr>
            <p:ph type="body" sz="quarter" idx="11"/>
          </p:nvPr>
        </p:nvSpPr>
        <p:spPr>
          <a:xfrm>
            <a:off x="817034" y="1057275"/>
            <a:ext cx="11065933" cy="478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nip Single Corner Rectangle 4"/>
          <p:cNvSpPr/>
          <p:nvPr userDrawn="1"/>
        </p:nvSpPr>
        <p:spPr>
          <a:xfrm>
            <a:off x="12305728" y="57651"/>
            <a:ext cx="2422515" cy="1019569"/>
          </a:xfrm>
          <a:prstGeom prst="snip1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spAutoFit/>
          </a:bodyPr>
          <a:lstStyle/>
          <a:p>
            <a:pPr algn="l">
              <a:spcBef>
                <a:spcPts val="300"/>
              </a:spcBef>
            </a:pPr>
            <a:r>
              <a:rPr lang="en-GB" sz="1050" b="1">
                <a:solidFill>
                  <a:schemeClr val="accent1"/>
                </a:solidFill>
              </a:rPr>
              <a:t>Body text</a:t>
            </a:r>
          </a:p>
          <a:p>
            <a:pPr algn="l">
              <a:spcBef>
                <a:spcPts val="300"/>
              </a:spcBef>
            </a:pPr>
            <a:r>
              <a:rPr lang="en-GB" sz="900" b="1">
                <a:solidFill>
                  <a:schemeClr val="tx1"/>
                </a:solidFill>
              </a:rPr>
              <a:t>What’s this layout for?</a:t>
            </a:r>
          </a:p>
          <a:p>
            <a:pPr algn="l">
              <a:spcBef>
                <a:spcPts val="300"/>
              </a:spcBef>
            </a:pPr>
            <a:r>
              <a:rPr lang="en-GB" sz="900" b="0">
                <a:solidFill>
                  <a:schemeClr val="tx1"/>
                </a:solidFill>
              </a:rPr>
              <a:t>This slide forms the base of the majority of slides – a text box with bullets are included ready for you to type into.</a:t>
            </a:r>
          </a:p>
        </p:txBody>
      </p:sp>
      <p:sp>
        <p:nvSpPr>
          <p:cNvPr id="10" name="Slide Number Placeholder 9"/>
          <p:cNvSpPr>
            <a:spLocks noGrp="1"/>
          </p:cNvSpPr>
          <p:nvPr>
            <p:ph type="sldNum" sz="quarter" idx="14"/>
          </p:nvPr>
        </p:nvSpPr>
        <p:spPr/>
        <p:txBody>
          <a:bodyPr/>
          <a:lstStyle/>
          <a:p>
            <a:fld id="{0B12063C-9A34-41FE-BD41-DD9A793D09C1}" type="slidenum">
              <a:rPr lang="en-GB" smtClean="0"/>
              <a:pPr/>
              <a:t>‹#›</a:t>
            </a:fld>
            <a:endParaRPr lang="en-GB"/>
          </a:p>
        </p:txBody>
      </p:sp>
    </p:spTree>
    <p:extLst>
      <p:ext uri="{BB962C8B-B14F-4D97-AF65-F5344CB8AC3E}">
        <p14:creationId xmlns:p14="http://schemas.microsoft.com/office/powerpoint/2010/main" val="706790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Image -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39E2DF-35F7-080A-2BD4-4A5A71E269BC}"/>
              </a:ext>
            </a:extLst>
          </p:cNvPr>
          <p:cNvSpPr/>
          <p:nvPr userDrawn="1"/>
        </p:nvSpPr>
        <p:spPr>
          <a:xfrm>
            <a:off x="215901" y="788586"/>
            <a:ext cx="5600378" cy="528082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AC0189-234E-4BC0-5081-AA8C4B7F4368}"/>
              </a:ext>
            </a:extLst>
          </p:cNvPr>
          <p:cNvSpPr>
            <a:spLocks noGrp="1"/>
          </p:cNvSpPr>
          <p:nvPr>
            <p:ph type="ctrTitle" hasCustomPrompt="1"/>
          </p:nvPr>
        </p:nvSpPr>
        <p:spPr>
          <a:xfrm>
            <a:off x="394932" y="2474044"/>
            <a:ext cx="5328749" cy="1569660"/>
          </a:xfrm>
        </p:spPr>
        <p:txBody>
          <a:bodyPr anchor="b"/>
          <a:lstStyle>
            <a:lvl1pPr algn="l">
              <a:lnSpc>
                <a:spcPct val="85000"/>
              </a:lnSpc>
              <a:defRPr sz="6000" b="0" spc="120" baseline="0">
                <a:solidFill>
                  <a:schemeClr val="bg1"/>
                </a:solidFill>
              </a:defRPr>
            </a:lvl1pPr>
          </a:lstStyle>
          <a:p>
            <a:r>
              <a:rPr lang="en-US"/>
              <a:t>Title slide – </a:t>
            </a:r>
            <a:br>
              <a:rPr lang="en-US"/>
            </a:br>
            <a:r>
              <a:rPr lang="en-US"/>
              <a:t>Dark photo</a:t>
            </a:r>
            <a:endParaRPr lang="en-GB"/>
          </a:p>
        </p:txBody>
      </p:sp>
      <p:sp>
        <p:nvSpPr>
          <p:cNvPr id="3" name="Subtitle 2">
            <a:extLst>
              <a:ext uri="{FF2B5EF4-FFF2-40B4-BE49-F238E27FC236}">
                <a16:creationId xmlns:a16="http://schemas.microsoft.com/office/drawing/2014/main" id="{A876A97B-C249-D527-AD85-C03F3265CE63}"/>
              </a:ext>
            </a:extLst>
          </p:cNvPr>
          <p:cNvSpPr>
            <a:spLocks noGrp="1"/>
          </p:cNvSpPr>
          <p:nvPr>
            <p:ph type="subTitle" idx="1" hasCustomPrompt="1"/>
          </p:nvPr>
        </p:nvSpPr>
        <p:spPr>
          <a:xfrm>
            <a:off x="394932" y="4137404"/>
            <a:ext cx="5328749" cy="158120"/>
          </a:xfrm>
        </p:spPr>
        <p:txBody>
          <a:bodyPr wrap="square" anchor="t">
            <a:spAutoFit/>
          </a:bodyPr>
          <a:lstStyle>
            <a:lvl1pPr marL="0" indent="0" algn="l">
              <a:buNone/>
              <a:defRPr sz="1000" b="0" i="0" kern="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Presented TO: Name</a:t>
            </a:r>
            <a:endParaRPr lang="en-GB"/>
          </a:p>
        </p:txBody>
      </p:sp>
      <p:sp>
        <p:nvSpPr>
          <p:cNvPr id="4" name="Date Placeholder 3">
            <a:extLst>
              <a:ext uri="{FF2B5EF4-FFF2-40B4-BE49-F238E27FC236}">
                <a16:creationId xmlns:a16="http://schemas.microsoft.com/office/drawing/2014/main" id="{521D364F-0471-FD87-D910-3D72FACD2336}"/>
              </a:ext>
            </a:extLst>
          </p:cNvPr>
          <p:cNvSpPr>
            <a:spLocks noGrp="1"/>
          </p:cNvSpPr>
          <p:nvPr>
            <p:ph type="dt" sz="half" idx="10"/>
          </p:nvPr>
        </p:nvSpPr>
        <p:spPr>
          <a:xfrm>
            <a:off x="394284" y="4625420"/>
            <a:ext cx="1800000" cy="180000"/>
          </a:xfrm>
          <a:prstGeom prst="rect">
            <a:avLst/>
          </a:prstGeom>
        </p:spPr>
        <p:txBody>
          <a:bodyPr lIns="0" tIns="0" rIns="0" bIns="0"/>
          <a:lstStyle>
            <a:lvl1pPr algn="l">
              <a:defRPr sz="1000" b="0" i="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a:p>
        </p:txBody>
      </p:sp>
      <p:sp>
        <p:nvSpPr>
          <p:cNvPr id="11" name="Text Placeholder 10">
            <a:extLst>
              <a:ext uri="{FF2B5EF4-FFF2-40B4-BE49-F238E27FC236}">
                <a16:creationId xmlns:a16="http://schemas.microsoft.com/office/drawing/2014/main" id="{693F38FB-A7EE-C3E5-54A4-67258B799C12}"/>
              </a:ext>
            </a:extLst>
          </p:cNvPr>
          <p:cNvSpPr>
            <a:spLocks noGrp="1"/>
          </p:cNvSpPr>
          <p:nvPr>
            <p:ph type="body" sz="quarter" idx="13" hasCustomPrompt="1"/>
          </p:nvPr>
        </p:nvSpPr>
        <p:spPr>
          <a:xfrm>
            <a:off x="394284" y="4353404"/>
            <a:ext cx="5329639" cy="158120"/>
          </a:xfrm>
        </p:spPr>
        <p:txBody>
          <a:bodyPr wrap="square">
            <a:spAutoFit/>
          </a:bodyPr>
          <a:lstStyle>
            <a:lvl1pPr marL="0" indent="0">
              <a:buNone/>
              <a:defRPr sz="1000" cap="all" spc="4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[optional] presented by: Name</a:t>
            </a:r>
          </a:p>
        </p:txBody>
      </p:sp>
      <p:pic>
        <p:nvPicPr>
          <p:cNvPr id="13" name="Graphic 12">
            <a:extLst>
              <a:ext uri="{FF2B5EF4-FFF2-40B4-BE49-F238E27FC236}">
                <a16:creationId xmlns:a16="http://schemas.microsoft.com/office/drawing/2014/main" id="{A1BD52E9-8A2C-098C-9B3C-65CD7F63D7E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987" y="879167"/>
            <a:ext cx="2158790" cy="842400"/>
          </a:xfrm>
          <a:prstGeom prst="rect">
            <a:avLst/>
          </a:prstGeom>
        </p:spPr>
      </p:pic>
      <p:sp>
        <p:nvSpPr>
          <p:cNvPr id="15" name="object 9">
            <a:extLst>
              <a:ext uri="{FF2B5EF4-FFF2-40B4-BE49-F238E27FC236}">
                <a16:creationId xmlns:a16="http://schemas.microsoft.com/office/drawing/2014/main" id="{5A2DF0DB-1B16-3C7F-91C3-AB86140B4556}"/>
              </a:ext>
            </a:extLst>
          </p:cNvPr>
          <p:cNvSpPr txBox="1"/>
          <p:nvPr userDrawn="1"/>
        </p:nvSpPr>
        <p:spPr>
          <a:xfrm>
            <a:off x="394931" y="5392590"/>
            <a:ext cx="3888000" cy="489182"/>
          </a:xfrm>
          <a:prstGeom prst="rect">
            <a:avLst/>
          </a:prstGeom>
        </p:spPr>
        <p:txBody>
          <a:bodyPr vert="horz" wrap="square" lIns="0" tIns="6931" rIns="0" bIns="0" rtlCol="0">
            <a:spAutoFit/>
          </a:bodyPr>
          <a:lstStyle/>
          <a:p>
            <a:pPr marL="0">
              <a:spcBef>
                <a:spcPts val="55"/>
              </a:spcBef>
            </a:pPr>
            <a:r>
              <a:rPr sz="1300" kern="1000" spc="10" baseline="0">
                <a:solidFill>
                  <a:schemeClr val="bg1"/>
                </a:solidFill>
                <a:latin typeface="+mn-lt"/>
                <a:cs typeface="Georgia"/>
              </a:rPr>
              <a:t>Sustainability is our business</a:t>
            </a:r>
          </a:p>
          <a:p>
            <a:pPr marL="0" indent="0">
              <a:spcBef>
                <a:spcPts val="1000"/>
              </a:spcBef>
              <a:tabLst/>
            </a:pPr>
            <a:r>
              <a:rPr lang="en-GB" sz="500" b="0" i="0" spc="0" baseline="0">
                <a:solidFill>
                  <a:schemeClr val="bg1"/>
                </a:solidFill>
                <a:latin typeface="Verdana" panose="020B0604030504040204" pitchFamily="34" charset="0"/>
                <a:ea typeface="Verdana" panose="020B0604030504040204" pitchFamily="34" charset="0"/>
                <a:cs typeface="Verdana" panose="020B0604030504040204" pitchFamily="34" charset="0"/>
              </a:rPr>
              <a:t>© Copyright 2023 by The ERM International Group Limited and/or its affiliates (‘ERM’). All rights reserved. No part of this work may be reproduced or transmitted in any form or by any means, without prior written permission of ERM.</a:t>
            </a:r>
          </a:p>
        </p:txBody>
      </p:sp>
      <p:sp>
        <p:nvSpPr>
          <p:cNvPr id="5" name="Text Placeholder 10">
            <a:extLst>
              <a:ext uri="{FF2B5EF4-FFF2-40B4-BE49-F238E27FC236}">
                <a16:creationId xmlns:a16="http://schemas.microsoft.com/office/drawing/2014/main" id="{C3C9E3BA-72EB-B611-FA61-01F382A4D907}"/>
              </a:ext>
            </a:extLst>
          </p:cNvPr>
          <p:cNvSpPr>
            <a:spLocks noGrp="1"/>
          </p:cNvSpPr>
          <p:nvPr>
            <p:ph type="body" sz="quarter" idx="14" hasCustomPrompt="1"/>
          </p:nvPr>
        </p:nvSpPr>
        <p:spPr>
          <a:xfrm>
            <a:off x="389521" y="2143163"/>
            <a:ext cx="5329639" cy="237181"/>
          </a:xfrm>
        </p:spPr>
        <p:txBody>
          <a:bodyPr wrap="square">
            <a:spAutoFit/>
          </a:bodyPr>
          <a:lstStyle>
            <a:lvl1pPr marL="0" indent="0">
              <a:buNone/>
              <a:defRPr sz="1500" cap="all" spc="5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Small title</a:t>
            </a:r>
          </a:p>
        </p:txBody>
      </p:sp>
      <p:sp>
        <p:nvSpPr>
          <p:cNvPr id="9" name="Picture Placeholder 8">
            <a:extLst>
              <a:ext uri="{FF2B5EF4-FFF2-40B4-BE49-F238E27FC236}">
                <a16:creationId xmlns:a16="http://schemas.microsoft.com/office/drawing/2014/main" id="{052D3880-8793-6897-4C99-3847A7788F7B}"/>
              </a:ext>
            </a:extLst>
          </p:cNvPr>
          <p:cNvSpPr>
            <a:spLocks noGrp="1"/>
          </p:cNvSpPr>
          <p:nvPr>
            <p:ph type="pic" sz="quarter" idx="15" hasCustomPrompt="1"/>
          </p:nvPr>
        </p:nvSpPr>
        <p:spPr>
          <a:xfrm>
            <a:off x="4397273" y="943365"/>
            <a:ext cx="1322489" cy="720000"/>
          </a:xfrm>
        </p:spPr>
        <p:txBody>
          <a:bodyPr/>
          <a:lstStyle>
            <a:lvl1pPr>
              <a:defRPr>
                <a:solidFill>
                  <a:schemeClr val="bg2"/>
                </a:solidFill>
              </a:defRPr>
            </a:lvl1pPr>
          </a:lstStyle>
          <a:p>
            <a:r>
              <a:rPr lang="en-US"/>
              <a:t>Client logo</a:t>
            </a:r>
          </a:p>
        </p:txBody>
      </p:sp>
    </p:spTree>
    <p:extLst>
      <p:ext uri="{BB962C8B-B14F-4D97-AF65-F5344CB8AC3E}">
        <p14:creationId xmlns:p14="http://schemas.microsoft.com/office/powerpoint/2010/main" val="2390849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8E6E04-2857-0849-DC35-2ED63A1FABD2}"/>
              </a:ext>
            </a:extLst>
          </p:cNvPr>
          <p:cNvSpPr>
            <a:spLocks noGrp="1"/>
          </p:cNvSpPr>
          <p:nvPr>
            <p:ph type="ftr" sz="quarter" idx="11"/>
          </p:nvPr>
        </p:nvSpPr>
        <p:spPr/>
        <p:txBody>
          <a:bodyPr/>
          <a:lstStyle>
            <a:lvl1pPr>
              <a:defRPr>
                <a:solidFill>
                  <a:schemeClr val="bg1"/>
                </a:solidFill>
              </a:defRPr>
            </a:lvl1p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lvl1pPr>
              <a:defRPr>
                <a:solidFill>
                  <a:schemeClr val="bg1"/>
                </a:solidFill>
              </a:defRPr>
            </a:lvl1pPr>
          </a:lstStyle>
          <a:p>
            <a:fld id="{3954854E-1B22-401C-B4EE-1698A89C07E3}" type="slidenum">
              <a:rPr lang="en-GB" smtClean="0"/>
              <a:pPr/>
              <a:t>‹#›</a:t>
            </a:fld>
            <a:endParaRPr lang="en-GB"/>
          </a:p>
        </p:txBody>
      </p:sp>
      <p:pic>
        <p:nvPicPr>
          <p:cNvPr id="7" name="Graphic 6">
            <a:extLst>
              <a:ext uri="{FF2B5EF4-FFF2-40B4-BE49-F238E27FC236}">
                <a16:creationId xmlns:a16="http://schemas.microsoft.com/office/drawing/2014/main" id="{5961E437-4C43-98D8-2A88-E57637C610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
        <p:nvSpPr>
          <p:cNvPr id="2" name="Title 1">
            <a:extLst>
              <a:ext uri="{FF2B5EF4-FFF2-40B4-BE49-F238E27FC236}">
                <a16:creationId xmlns:a16="http://schemas.microsoft.com/office/drawing/2014/main" id="{0B380113-EB15-D278-5FA4-A2227E451F4B}"/>
              </a:ext>
            </a:extLst>
          </p:cNvPr>
          <p:cNvSpPr>
            <a:spLocks noGrp="1"/>
          </p:cNvSpPr>
          <p:nvPr>
            <p:ph type="title" hasCustomPrompt="1"/>
          </p:nvPr>
        </p:nvSpPr>
        <p:spPr>
          <a:xfrm>
            <a:off x="3403930" y="504000"/>
            <a:ext cx="2392714" cy="775597"/>
          </a:xfrm>
        </p:spPr>
        <p:txBody>
          <a:bodyPr/>
          <a:lstStyle>
            <a:lvl1pPr>
              <a:defRPr>
                <a:solidFill>
                  <a:schemeClr val="bg1"/>
                </a:solidFill>
              </a:defRPr>
            </a:lvl1pPr>
          </a:lstStyle>
          <a:p>
            <a:r>
              <a:rPr lang="en-GB"/>
              <a:t>Agenda/</a:t>
            </a:r>
            <a:br>
              <a:rPr lang="en-GB"/>
            </a:br>
            <a:r>
              <a:rPr lang="en-GB"/>
              <a:t>contents</a:t>
            </a:r>
            <a:endParaRPr lang="en-US"/>
          </a:p>
        </p:txBody>
      </p:sp>
      <p:cxnSp>
        <p:nvCxnSpPr>
          <p:cNvPr id="4" name="Straight Connector 3">
            <a:extLst>
              <a:ext uri="{FF2B5EF4-FFF2-40B4-BE49-F238E27FC236}">
                <a16:creationId xmlns:a16="http://schemas.microsoft.com/office/drawing/2014/main" id="{27CE7B54-B736-2F71-DD6B-061B8DECB81A}"/>
              </a:ext>
            </a:extLst>
          </p:cNvPr>
          <p:cNvCxnSpPr>
            <a:cxnSpLocks/>
          </p:cNvCxnSpPr>
          <p:nvPr userDrawn="1"/>
        </p:nvCxnSpPr>
        <p:spPr>
          <a:xfrm>
            <a:off x="3296887" y="475013"/>
            <a:ext cx="0" cy="12825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9F9443-AEE3-EB37-C7A0-7A567BE323F2}"/>
              </a:ext>
            </a:extLst>
          </p:cNvPr>
          <p:cNvCxnSpPr>
            <a:cxnSpLocks/>
          </p:cNvCxnSpPr>
          <p:nvPr userDrawn="1"/>
        </p:nvCxnSpPr>
        <p:spPr>
          <a:xfrm>
            <a:off x="6096000" y="475013"/>
            <a:ext cx="0" cy="57832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19830C7-7146-11DB-4084-0AA2745E0688}"/>
              </a:ext>
            </a:extLst>
          </p:cNvPr>
          <p:cNvSpPr>
            <a:spLocks noGrp="1"/>
          </p:cNvSpPr>
          <p:nvPr>
            <p:ph type="body" sz="quarter" idx="13" hasCustomPrompt="1"/>
          </p:nvPr>
        </p:nvSpPr>
        <p:spPr>
          <a:xfrm>
            <a:off x="6307282" y="503238"/>
            <a:ext cx="5668818" cy="5754687"/>
          </a:xfrm>
        </p:spPr>
        <p:txBody>
          <a:bodyPr/>
          <a:lstStyle>
            <a:lvl1pPr marL="457200" indent="-457200">
              <a:buAutoNum type="arabicPlain"/>
              <a:tabLst>
                <a:tab pos="540000" algn="l"/>
              </a:tabLst>
              <a:defRPr sz="2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Section 1</a:t>
            </a:r>
          </a:p>
          <a:p>
            <a:pPr lvl="0"/>
            <a:r>
              <a:rPr lang="en-GB" err="1"/>
              <a:t>Sectiion</a:t>
            </a:r>
            <a:r>
              <a:rPr lang="en-GB"/>
              <a:t> 2</a:t>
            </a:r>
          </a:p>
        </p:txBody>
      </p:sp>
    </p:spTree>
    <p:extLst>
      <p:ext uri="{BB962C8B-B14F-4D97-AF65-F5344CB8AC3E}">
        <p14:creationId xmlns:p14="http://schemas.microsoft.com/office/powerpoint/2010/main" val="2151972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5930C2-11F1-A718-627D-137AB1F7F99D}"/>
              </a:ext>
            </a:extLst>
          </p:cNvPr>
          <p:cNvSpPr/>
          <p:nvPr userDrawn="1"/>
        </p:nvSpPr>
        <p:spPr>
          <a:xfrm>
            <a:off x="0" y="0"/>
            <a:ext cx="3960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C3B91-8549-5034-B702-E0CA7803219D}"/>
              </a:ext>
            </a:extLst>
          </p:cNvPr>
          <p:cNvSpPr>
            <a:spLocks noGrp="1"/>
          </p:cNvSpPr>
          <p:nvPr>
            <p:ph type="title" hasCustomPrompt="1"/>
          </p:nvPr>
        </p:nvSpPr>
        <p:spPr>
          <a:xfrm>
            <a:off x="1927185" y="1501775"/>
            <a:ext cx="1854608" cy="4375150"/>
          </a:xfrm>
        </p:spPr>
        <p:txBody>
          <a:bodyPr>
            <a:noAutofit/>
          </a:bodyPr>
          <a:lstStyle>
            <a:lvl1pPr>
              <a:defRPr>
                <a:solidFill>
                  <a:schemeClr val="bg1"/>
                </a:solidFill>
              </a:defRPr>
            </a:lvl1pPr>
          </a:lstStyle>
          <a:p>
            <a:r>
              <a:rPr lang="en-GB"/>
              <a:t>Agenda/</a:t>
            </a:r>
            <a:br>
              <a:rPr lang="en-GB"/>
            </a:br>
            <a:r>
              <a:rPr lang="en-GB"/>
              <a:t>contents</a:t>
            </a:r>
          </a:p>
        </p:txBody>
      </p:sp>
      <p:sp>
        <p:nvSpPr>
          <p:cNvPr id="6" name="Slide Number Placeholder 5">
            <a:extLst>
              <a:ext uri="{FF2B5EF4-FFF2-40B4-BE49-F238E27FC236}">
                <a16:creationId xmlns:a16="http://schemas.microsoft.com/office/drawing/2014/main" id="{8275FC36-980D-4972-C74B-30AFF1342F17}"/>
              </a:ext>
            </a:extLst>
          </p:cNvPr>
          <p:cNvSpPr>
            <a:spLocks noGrp="1"/>
          </p:cNvSpPr>
          <p:nvPr>
            <p:ph type="sldNum" sz="quarter" idx="12"/>
          </p:nvPr>
        </p:nvSpPr>
        <p:spPr/>
        <p:txBody>
          <a:bodyPr/>
          <a:lstStyle/>
          <a:p>
            <a:fld id="{3954854E-1B22-401C-B4EE-1698A89C07E3}" type="slidenum">
              <a:rPr lang="en-GB" smtClean="0"/>
              <a:t>‹#›</a:t>
            </a:fld>
            <a:endParaRPr lang="en-GB"/>
          </a:p>
        </p:txBody>
      </p:sp>
      <p:sp>
        <p:nvSpPr>
          <p:cNvPr id="7" name="Footer Placeholder 4">
            <a:extLst>
              <a:ext uri="{FF2B5EF4-FFF2-40B4-BE49-F238E27FC236}">
                <a16:creationId xmlns:a16="http://schemas.microsoft.com/office/drawing/2014/main" id="{0B629FD4-E5AB-00BB-A2FD-ED38B1C7F24E}"/>
              </a:ext>
            </a:extLst>
          </p:cNvPr>
          <p:cNvSpPr>
            <a:spLocks noGrp="1"/>
          </p:cNvSpPr>
          <p:nvPr>
            <p:ph type="ftr" sz="quarter" idx="11"/>
          </p:nvPr>
        </p:nvSpPr>
        <p:spPr>
          <a:xfrm>
            <a:off x="1314000" y="6426000"/>
            <a:ext cx="4680000" cy="180000"/>
          </a:xfrm>
        </p:spPr>
        <p:txBody>
          <a:bodyPr/>
          <a:lstStyle>
            <a:lvl1pPr>
              <a:defRPr>
                <a:solidFill>
                  <a:schemeClr val="bg1"/>
                </a:solidFill>
              </a:defRPr>
            </a:lvl1pPr>
          </a:lstStyle>
          <a:p>
            <a:r>
              <a:rPr lang="en-US"/>
              <a:t>Fast Fluorinated Facts: PFAS in the News</a:t>
            </a:r>
            <a:endParaRPr lang="en-GB"/>
          </a:p>
        </p:txBody>
      </p:sp>
      <p:sp>
        <p:nvSpPr>
          <p:cNvPr id="4" name="Text Placeholder 10">
            <a:extLst>
              <a:ext uri="{FF2B5EF4-FFF2-40B4-BE49-F238E27FC236}">
                <a16:creationId xmlns:a16="http://schemas.microsoft.com/office/drawing/2014/main" id="{67A9ED53-C99B-07B0-B89E-F11821F7D822}"/>
              </a:ext>
            </a:extLst>
          </p:cNvPr>
          <p:cNvSpPr>
            <a:spLocks noGrp="1"/>
          </p:cNvSpPr>
          <p:nvPr>
            <p:ph type="body" sz="quarter" idx="13" hasCustomPrompt="1"/>
          </p:nvPr>
        </p:nvSpPr>
        <p:spPr>
          <a:xfrm>
            <a:off x="4172673" y="1501775"/>
            <a:ext cx="5667897" cy="4756150"/>
          </a:xfrm>
        </p:spPr>
        <p:txBody>
          <a:bodyPr/>
          <a:lstStyle>
            <a:lvl1pPr marL="0" indent="0">
              <a:buNone/>
              <a:tabLst>
                <a:tab pos="5580000" algn="r"/>
              </a:tabLst>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Section 1	X</a:t>
            </a:r>
          </a:p>
          <a:p>
            <a:pPr lvl="0"/>
            <a:r>
              <a:rPr lang="en-GB"/>
              <a:t>Section 2	X</a:t>
            </a:r>
          </a:p>
        </p:txBody>
      </p:sp>
      <p:pic>
        <p:nvPicPr>
          <p:cNvPr id="14" name="Graphic 13">
            <a:extLst>
              <a:ext uri="{FF2B5EF4-FFF2-40B4-BE49-F238E27FC236}">
                <a16:creationId xmlns:a16="http://schemas.microsoft.com/office/drawing/2014/main" id="{57CF7208-6078-2AD0-794B-B5C46426D1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3948" y="6360619"/>
            <a:ext cx="906977" cy="345383"/>
          </a:xfrm>
          <a:prstGeom prst="rect">
            <a:avLst/>
          </a:prstGeom>
        </p:spPr>
      </p:pic>
    </p:spTree>
    <p:extLst>
      <p:ext uri="{BB962C8B-B14F-4D97-AF65-F5344CB8AC3E}">
        <p14:creationId xmlns:p14="http://schemas.microsoft.com/office/powerpoint/2010/main" val="1081599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9D252-AA11-F8B2-BB0D-DE7B7C47A4C6}"/>
              </a:ext>
            </a:extLst>
          </p:cNvPr>
          <p:cNvSpPr>
            <a:spLocks noGrp="1"/>
          </p:cNvSpPr>
          <p:nvPr>
            <p:ph type="title"/>
          </p:nvPr>
        </p:nvSpPr>
        <p:spPr>
          <a:xfrm>
            <a:off x="215900" y="216000"/>
            <a:ext cx="11760200" cy="387798"/>
          </a:xfrm>
          <a:prstGeom prst="rect">
            <a:avLst/>
          </a:prstGeom>
        </p:spPr>
        <p:txBody>
          <a:bodyPr vert="horz" wrap="square" lIns="0" tIns="0" rIns="0" bIns="0" rtlCol="0" anchor="t">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1D4C98-DAD2-504C-23D9-81EDD5036CDA}"/>
              </a:ext>
            </a:extLst>
          </p:cNvPr>
          <p:cNvSpPr>
            <a:spLocks noGrp="1"/>
          </p:cNvSpPr>
          <p:nvPr>
            <p:ph type="body" idx="1"/>
          </p:nvPr>
        </p:nvSpPr>
        <p:spPr>
          <a:xfrm>
            <a:off x="215899" y="1512000"/>
            <a:ext cx="11760201"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Footer Placeholder 4">
            <a:extLst>
              <a:ext uri="{FF2B5EF4-FFF2-40B4-BE49-F238E27FC236}">
                <a16:creationId xmlns:a16="http://schemas.microsoft.com/office/drawing/2014/main" id="{D03C863A-680A-A08D-A073-166C02C2AB8E}"/>
              </a:ext>
            </a:extLst>
          </p:cNvPr>
          <p:cNvSpPr>
            <a:spLocks noGrp="1"/>
          </p:cNvSpPr>
          <p:nvPr>
            <p:ph type="ftr" sz="quarter" idx="3"/>
          </p:nvPr>
        </p:nvSpPr>
        <p:spPr>
          <a:xfrm>
            <a:off x="1313999" y="6426000"/>
            <a:ext cx="4680000" cy="180000"/>
          </a:xfrm>
          <a:prstGeom prst="rect">
            <a:avLst/>
          </a:prstGeom>
        </p:spPr>
        <p:txBody>
          <a:bodyPr vert="horz" lIns="0" tIns="0" rIns="0" bIns="0" rtlCol="0" anchor="b" anchorCtr="0"/>
          <a:lstStyle>
            <a:lvl1pPr algn="l">
              <a:defRPr sz="800">
                <a:solidFill>
                  <a:schemeClr val="tx1"/>
                </a:solidFill>
              </a:defRPr>
            </a:lvl1pPr>
          </a:lstStyle>
          <a:p>
            <a:r>
              <a:rPr lang="en-US"/>
              <a:t>Fast Fluorinated Facts: PFAS in the News</a:t>
            </a:r>
            <a:endParaRPr lang="en-GB"/>
          </a:p>
        </p:txBody>
      </p:sp>
      <p:sp>
        <p:nvSpPr>
          <p:cNvPr id="6" name="Slide Number Placeholder 5">
            <a:extLst>
              <a:ext uri="{FF2B5EF4-FFF2-40B4-BE49-F238E27FC236}">
                <a16:creationId xmlns:a16="http://schemas.microsoft.com/office/drawing/2014/main" id="{06C80B84-6DC2-D2A3-4529-8282B23312C5}"/>
              </a:ext>
            </a:extLst>
          </p:cNvPr>
          <p:cNvSpPr>
            <a:spLocks noGrp="1"/>
          </p:cNvSpPr>
          <p:nvPr>
            <p:ph type="sldNum" sz="quarter" idx="4"/>
          </p:nvPr>
        </p:nvSpPr>
        <p:spPr>
          <a:xfrm>
            <a:off x="11436100" y="6426000"/>
            <a:ext cx="540000" cy="180000"/>
          </a:xfrm>
          <a:prstGeom prst="rect">
            <a:avLst/>
          </a:prstGeom>
        </p:spPr>
        <p:txBody>
          <a:bodyPr vert="horz" lIns="0" tIns="0" rIns="0" bIns="0" rtlCol="0" anchor="b" anchorCtr="0"/>
          <a:lstStyle>
            <a:lvl1pPr algn="r">
              <a:defRPr sz="800">
                <a:solidFill>
                  <a:schemeClr val="tx1"/>
                </a:solidFill>
              </a:defRPr>
            </a:lvl1pPr>
          </a:lstStyle>
          <a:p>
            <a:fld id="{3954854E-1B22-401C-B4EE-1698A89C07E3}" type="slidenum">
              <a:rPr lang="en-GB" smtClean="0"/>
              <a:pPr/>
              <a:t>‹#›</a:t>
            </a:fld>
            <a:endParaRPr lang="en-GB"/>
          </a:p>
        </p:txBody>
      </p:sp>
    </p:spTree>
    <p:extLst>
      <p:ext uri="{BB962C8B-B14F-4D97-AF65-F5344CB8AC3E}">
        <p14:creationId xmlns:p14="http://schemas.microsoft.com/office/powerpoint/2010/main" val="2001423184"/>
      </p:ext>
    </p:extLst>
  </p:cSld>
  <p:clrMap bg1="lt1" tx1="dk1" bg2="lt2" tx2="dk2" accent1="accent1" accent2="accent2" accent3="accent3" accent4="accent4" accent5="accent5" accent6="accent6" hlink="hlink" folHlink="folHlink"/>
  <p:sldLayoutIdLst>
    <p:sldLayoutId id="2147483661" r:id="rId1"/>
    <p:sldLayoutId id="2147483708" r:id="rId2"/>
    <p:sldLayoutId id="2147483704" r:id="rId3"/>
    <p:sldLayoutId id="2147483701" r:id="rId4"/>
    <p:sldLayoutId id="2147483649" r:id="rId5"/>
    <p:sldLayoutId id="2147483685" r:id="rId6"/>
    <p:sldLayoutId id="2147483712" r:id="rId7"/>
    <p:sldLayoutId id="2147483650" r:id="rId8"/>
    <p:sldLayoutId id="2147483713" r:id="rId9"/>
    <p:sldLayoutId id="2147483714" r:id="rId10"/>
    <p:sldLayoutId id="2147483715" r:id="rId11"/>
    <p:sldLayoutId id="2147483716" r:id="rId12"/>
    <p:sldLayoutId id="2147483670" r:id="rId13"/>
    <p:sldLayoutId id="2147483679" r:id="rId14"/>
    <p:sldLayoutId id="2147483696" r:id="rId15"/>
    <p:sldLayoutId id="2147483702" r:id="rId16"/>
    <p:sldLayoutId id="2147483686" r:id="rId17"/>
    <p:sldLayoutId id="2147483680" r:id="rId18"/>
    <p:sldLayoutId id="2147483692" r:id="rId19"/>
    <p:sldLayoutId id="2147483705" r:id="rId20"/>
    <p:sldLayoutId id="2147483671" r:id="rId21"/>
    <p:sldLayoutId id="2147483672" r:id="rId22"/>
    <p:sldLayoutId id="2147483706" r:id="rId23"/>
    <p:sldLayoutId id="2147483654" r:id="rId24"/>
    <p:sldLayoutId id="2147483662" r:id="rId25"/>
    <p:sldLayoutId id="2147483664" r:id="rId26"/>
    <p:sldLayoutId id="2147483703" r:id="rId27"/>
    <p:sldLayoutId id="2147483663" r:id="rId28"/>
    <p:sldLayoutId id="2147483665" r:id="rId29"/>
    <p:sldLayoutId id="2147483666" r:id="rId30"/>
    <p:sldLayoutId id="2147483667" r:id="rId31"/>
    <p:sldLayoutId id="2147483668" r:id="rId32"/>
    <p:sldLayoutId id="2147483697" r:id="rId33"/>
    <p:sldLayoutId id="2147483707" r:id="rId34"/>
    <p:sldLayoutId id="2147483673" r:id="rId35"/>
    <p:sldLayoutId id="2147483674" r:id="rId36"/>
    <p:sldLayoutId id="2147483683" r:id="rId37"/>
    <p:sldLayoutId id="2147483687" r:id="rId38"/>
    <p:sldLayoutId id="2147483688" r:id="rId39"/>
    <p:sldLayoutId id="2147483651" r:id="rId40"/>
    <p:sldLayoutId id="2147483669" r:id="rId41"/>
    <p:sldLayoutId id="2147483676" r:id="rId42"/>
    <p:sldLayoutId id="2147483678" r:id="rId43"/>
    <p:sldLayoutId id="2147483717" r:id="rId44"/>
    <p:sldLayoutId id="2147483694" r:id="rId45"/>
    <p:sldLayoutId id="2147483693" r:id="rId46"/>
    <p:sldLayoutId id="2147483720" r:id="rId47"/>
    <p:sldLayoutId id="2147483699" r:id="rId48"/>
    <p:sldLayoutId id="2147483700" r:id="rId49"/>
    <p:sldLayoutId id="2147483718" r:id="rId50"/>
    <p:sldLayoutId id="2147483719" r:id="rId51"/>
    <p:sldLayoutId id="2147483684" r:id="rId52"/>
    <p:sldLayoutId id="2147483652" r:id="rId53"/>
    <p:sldLayoutId id="2147483675" r:id="rId54"/>
    <p:sldLayoutId id="2147483695" r:id="rId55"/>
    <p:sldLayoutId id="2147483689" r:id="rId56"/>
    <p:sldLayoutId id="2147483677" r:id="rId57"/>
    <p:sldLayoutId id="2147483691" r:id="rId58"/>
    <p:sldLayoutId id="2147483690" r:id="rId59"/>
    <p:sldLayoutId id="2147483709" r:id="rId60"/>
    <p:sldLayoutId id="2147483710" r:id="rId61"/>
    <p:sldLayoutId id="2147483711" r:id="rId62"/>
    <p:sldLayoutId id="2147483681" r:id="rId63"/>
    <p:sldLayoutId id="2147483698" r:id="rId64"/>
    <p:sldLayoutId id="2147483655" r:id="rId65"/>
    <p:sldLayoutId id="2147483682" r:id="rId66"/>
    <p:sldLayoutId id="2147483734" r:id="rId6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914400" rtl="0" eaLnBrk="1" latinLnBrk="0" hangingPunct="1">
        <a:lnSpc>
          <a:spcPct val="90000"/>
        </a:lnSpc>
        <a:spcBef>
          <a:spcPct val="0"/>
        </a:spcBef>
        <a:buNone/>
        <a:defRPr sz="2800" b="1" kern="1200" spc="3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900"/>
        </a:spcBef>
        <a:buFont typeface="Georgia" panose="02040502050405020303" pitchFamily="18" charset="0"/>
        <a:buNone/>
        <a:defRPr sz="1600" kern="100" spc="20" baseline="0">
          <a:solidFill>
            <a:schemeClr val="tx1"/>
          </a:solidFill>
          <a:latin typeface="+mn-lt"/>
          <a:ea typeface="+mn-ea"/>
          <a:cs typeface="+mn-cs"/>
        </a:defRPr>
      </a:lvl1pPr>
      <a:lvl2pPr marL="0" indent="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252000" indent="-252000" algn="l" defTabSz="914400" rtl="0" eaLnBrk="1" latinLnBrk="0" hangingPunct="1">
        <a:lnSpc>
          <a:spcPct val="100000"/>
        </a:lnSpc>
        <a:spcBef>
          <a:spcPts val="900"/>
        </a:spcBef>
        <a:buFont typeface="Arial" panose="020B0604020202020204" pitchFamily="34" charset="0"/>
        <a:buChar char="•"/>
        <a:defRPr sz="1600" kern="100" spc="20">
          <a:solidFill>
            <a:schemeClr val="tx1"/>
          </a:solidFill>
          <a:latin typeface="+mn-lt"/>
          <a:ea typeface="+mn-ea"/>
          <a:cs typeface="+mn-cs"/>
        </a:defRPr>
      </a:lvl3pPr>
      <a:lvl4pPr marL="504000" indent="-252000" algn="l" defTabSz="914400" rtl="0" eaLnBrk="1" latinLnBrk="0" hangingPunct="1">
        <a:lnSpc>
          <a:spcPct val="100000"/>
        </a:lnSpc>
        <a:spcBef>
          <a:spcPts val="900"/>
        </a:spcBef>
        <a:buFont typeface="System Font Regular"/>
        <a:buChar char="◦"/>
        <a:defRPr sz="1600" b="0" kern="100" spc="20">
          <a:solidFill>
            <a:schemeClr val="tx1"/>
          </a:solidFill>
          <a:latin typeface="+mn-lt"/>
          <a:ea typeface="+mn-ea"/>
          <a:cs typeface="+mn-cs"/>
        </a:defRPr>
      </a:lvl4pPr>
      <a:lvl5pPr marL="756000" indent="-252000" algn="l" defTabSz="914400" rtl="0" eaLnBrk="1" latinLnBrk="0" hangingPunct="1">
        <a:lnSpc>
          <a:spcPct val="100000"/>
        </a:lnSpc>
        <a:spcBef>
          <a:spcPts val="900"/>
        </a:spcBef>
        <a:buFont typeface="System Font Regular"/>
        <a:buChar char="-"/>
        <a:defRPr sz="1600" kern="100" spc="20">
          <a:solidFill>
            <a:schemeClr val="tx1"/>
          </a:solidFill>
          <a:latin typeface="+mn-lt"/>
          <a:ea typeface="+mn-ea"/>
          <a:cs typeface="+mn-cs"/>
        </a:defRPr>
      </a:lvl5pPr>
      <a:lvl6pPr marL="0" indent="0" algn="l" defTabSz="914400" rtl="0" eaLnBrk="1" latinLnBrk="0" hangingPunct="1">
        <a:lnSpc>
          <a:spcPct val="114000"/>
        </a:lnSpc>
        <a:spcBef>
          <a:spcPts val="500"/>
        </a:spcBef>
        <a:buFont typeface="Arial" panose="020B0604020202020204" pitchFamily="34" charset="0"/>
        <a:buNone/>
        <a:defRPr sz="1200" kern="100" cap="all" spc="2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46" userDrawn="1">
          <p15:clr>
            <a:srgbClr val="F26B43"/>
          </p15:clr>
        </p15:guide>
        <p15:guide id="2" pos="136" userDrawn="1">
          <p15:clr>
            <a:srgbClr val="F26B43"/>
          </p15:clr>
        </p15:guide>
        <p15:guide id="3" pos="7544" userDrawn="1">
          <p15:clr>
            <a:srgbClr val="F26B43"/>
          </p15:clr>
        </p15:guide>
        <p15:guide id="6" orient="horz" pos="4043" userDrawn="1">
          <p15:clr>
            <a:srgbClr val="F26B43"/>
          </p15:clr>
        </p15:guide>
        <p15:guide id="8" orient="horz" pos="131" userDrawn="1">
          <p15:clr>
            <a:srgbClr val="F26B43"/>
          </p15:clr>
        </p15:guide>
        <p15:guide id="9" orient="horz" pos="37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6.xml"/><Relationship Id="rId1" Type="http://schemas.openxmlformats.org/officeDocument/2006/relationships/customXml" Target="../../customXml/item10.xml"/><Relationship Id="rId5" Type="http://schemas.openxmlformats.org/officeDocument/2006/relationships/image" Target="../media/image1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14.xml"/><Relationship Id="rId1" Type="http://schemas.openxmlformats.org/officeDocument/2006/relationships/customXml" Target="../../customXml/item19.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20.xml"/><Relationship Id="rId1" Type="http://schemas.openxmlformats.org/officeDocument/2006/relationships/customXml" Target="../../customXml/item6.xml"/><Relationship Id="rId5" Type="http://schemas.openxmlformats.org/officeDocument/2006/relationships/image" Target="../media/image3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customXml" Target="../../customXml/item21.xml"/><Relationship Id="rId1" Type="http://schemas.openxmlformats.org/officeDocument/2006/relationships/customXml" Target="../../customXml/item18.xml"/><Relationship Id="rId5" Type="http://schemas.openxmlformats.org/officeDocument/2006/relationships/hyperlink" Target="mailto:nadine.weinberg@erm.com"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tags" Target="../tags/tag3.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2.xml"/><Relationship Id="rId10" Type="http://schemas.openxmlformats.org/officeDocument/2006/relationships/image" Target="../media/image22.svg"/><Relationship Id="rId4" Type="http://schemas.openxmlformats.org/officeDocument/2006/relationships/slideLayout" Target="../slideLayouts/slideLayout65.xml"/><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hyperlink" Target="https://freepngimg.com/svg/color/00FF00/129850-cheese-maker-with-cheese" TargetMode="External"/><Relationship Id="rId3" Type="http://schemas.openxmlformats.org/officeDocument/2006/relationships/slideLayout" Target="../slideLayouts/slideLayout13.xml"/><Relationship Id="rId7" Type="http://schemas.openxmlformats.org/officeDocument/2006/relationships/image" Target="../media/image27.svg"/><Relationship Id="rId2" Type="http://schemas.openxmlformats.org/officeDocument/2006/relationships/customXml" Target="../../customXml/item13.xml"/><Relationship Id="rId1" Type="http://schemas.openxmlformats.org/officeDocument/2006/relationships/customXml" Target="../../customXml/item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17.xml"/><Relationship Id="rId1" Type="http://schemas.openxmlformats.org/officeDocument/2006/relationships/customXml" Target="../../customXml/item3.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3.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customXml" Target="../../customXml/item11.xml"/><Relationship Id="rId1" Type="http://schemas.openxmlformats.org/officeDocument/2006/relationships/customXml" Target="../../customXml/item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FCF72-98F6-CC78-62B4-A7FEAE6D0BCB}"/>
              </a:ext>
            </a:extLst>
          </p:cNvPr>
          <p:cNvSpPr>
            <a:spLocks noGrp="1"/>
          </p:cNvSpPr>
          <p:nvPr>
            <p:ph type="ctrTitle"/>
          </p:nvPr>
        </p:nvSpPr>
        <p:spPr>
          <a:xfrm>
            <a:off x="221318" y="2700000"/>
            <a:ext cx="5580000" cy="1384995"/>
          </a:xfrm>
        </p:spPr>
        <p:txBody>
          <a:bodyPr/>
          <a:lstStyle/>
          <a:p>
            <a:r>
              <a:rPr lang="en-US"/>
              <a:t>PFAS in the News</a:t>
            </a:r>
            <a:br>
              <a:rPr lang="en-US"/>
            </a:br>
            <a:endParaRPr lang="en-US"/>
          </a:p>
        </p:txBody>
      </p:sp>
      <p:sp>
        <p:nvSpPr>
          <p:cNvPr id="8" name="Text Placeholder 7">
            <a:extLst>
              <a:ext uri="{FF2B5EF4-FFF2-40B4-BE49-F238E27FC236}">
                <a16:creationId xmlns:a16="http://schemas.microsoft.com/office/drawing/2014/main" id="{33B71A8B-78E0-14C4-E180-40E189C8F839}"/>
              </a:ext>
            </a:extLst>
          </p:cNvPr>
          <p:cNvSpPr>
            <a:spLocks noGrp="1"/>
          </p:cNvSpPr>
          <p:nvPr>
            <p:ph type="body" sz="quarter" idx="13"/>
          </p:nvPr>
        </p:nvSpPr>
        <p:spPr>
          <a:xfrm>
            <a:off x="215900" y="3768484"/>
            <a:ext cx="5580000" cy="158120"/>
          </a:xfrm>
        </p:spPr>
        <p:txBody>
          <a:bodyPr/>
          <a:lstStyle/>
          <a:p>
            <a:r>
              <a:rPr lang="en-US"/>
              <a:t>June 4</a:t>
            </a:r>
            <a:r>
              <a:rPr lang="en-US" baseline="30000"/>
              <a:t>th</a:t>
            </a:r>
            <a:r>
              <a:rPr lang="en-US"/>
              <a:t>, 2025</a:t>
            </a:r>
          </a:p>
        </p:txBody>
      </p:sp>
      <p:sp>
        <p:nvSpPr>
          <p:cNvPr id="10" name="Text Placeholder 9">
            <a:extLst>
              <a:ext uri="{FF2B5EF4-FFF2-40B4-BE49-F238E27FC236}">
                <a16:creationId xmlns:a16="http://schemas.microsoft.com/office/drawing/2014/main" id="{D0D126DC-934A-F5AE-FE1E-9A88F7168827}"/>
              </a:ext>
            </a:extLst>
          </p:cNvPr>
          <p:cNvSpPr>
            <a:spLocks noGrp="1"/>
          </p:cNvSpPr>
          <p:nvPr>
            <p:ph type="body" sz="quarter" idx="15"/>
          </p:nvPr>
        </p:nvSpPr>
        <p:spPr>
          <a:xfrm>
            <a:off x="215900" y="2354316"/>
            <a:ext cx="5580000" cy="577081"/>
          </a:xfrm>
        </p:spPr>
        <p:txBody>
          <a:bodyPr/>
          <a:lstStyle/>
          <a:p>
            <a:r>
              <a:rPr lang="en-US"/>
              <a:t>ERM Webinar Series: Fast Fluorinated Facts</a:t>
            </a:r>
          </a:p>
          <a:p>
            <a:endParaRPr lang="en-US"/>
          </a:p>
        </p:txBody>
      </p:sp>
      <p:pic>
        <p:nvPicPr>
          <p:cNvPr id="2" name="Picture Placeholder 3">
            <a:extLst>
              <a:ext uri="{FF2B5EF4-FFF2-40B4-BE49-F238E27FC236}">
                <a16:creationId xmlns:a16="http://schemas.microsoft.com/office/drawing/2014/main" id="{CB37C174-B766-A9FD-2090-1286FDE486A5}"/>
              </a:ext>
            </a:extLst>
          </p:cNvPr>
          <p:cNvPicPr>
            <a:picLocks noGrp="1" noChangeAspect="1"/>
          </p:cNvPicPr>
          <p:nvPr>
            <p:ph type="pic" sz="quarter" idx="14"/>
          </p:nvPr>
        </p:nvPicPr>
        <p:blipFill>
          <a:blip r:embed="rId5" cstate="hqprint">
            <a:extLst>
              <a:ext uri="{28A0092B-C50C-407E-A947-70E740481C1C}">
                <a14:useLocalDpi xmlns:a14="http://schemas.microsoft.com/office/drawing/2010/main" val="0"/>
              </a:ext>
            </a:extLst>
          </a:blip>
          <a:srcRect l="22534" r="22534"/>
          <a:stretch>
            <a:fillRect/>
          </a:stretch>
        </p:blipFill>
        <p:spPr>
          <a:xfrm>
            <a:off x="6096000" y="0"/>
            <a:ext cx="6096000" cy="6858000"/>
          </a:xfrm>
        </p:spPr>
      </p:pic>
    </p:spTree>
    <p:custDataLst>
      <p:custData r:id="rId1"/>
      <p:custData r:id="rId2"/>
    </p:custDataLst>
    <p:extLst>
      <p:ext uri="{BB962C8B-B14F-4D97-AF65-F5344CB8AC3E}">
        <p14:creationId xmlns:p14="http://schemas.microsoft.com/office/powerpoint/2010/main" val="374870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27C6621F-EC8B-CB26-1419-7F80EEEF9CE7}"/>
              </a:ext>
            </a:extLst>
          </p:cNvPr>
          <p:cNvSpPr>
            <a:spLocks noGrp="1"/>
          </p:cNvSpPr>
          <p:nvPr>
            <p:ph type="ftr" sz="quarter" idx="11"/>
          </p:nvPr>
        </p:nvSpPr>
        <p:spPr/>
        <p:txBody>
          <a:bodyPr/>
          <a:lstStyle/>
          <a:p>
            <a:r>
              <a:rPr lang="en-US"/>
              <a:t>Fast Fluorinated Facts: PFAS in the News</a:t>
            </a:r>
            <a:endParaRPr lang="en-GB"/>
          </a:p>
        </p:txBody>
      </p:sp>
      <p:sp>
        <p:nvSpPr>
          <p:cNvPr id="5" name="Title 4">
            <a:extLst>
              <a:ext uri="{FF2B5EF4-FFF2-40B4-BE49-F238E27FC236}">
                <a16:creationId xmlns:a16="http://schemas.microsoft.com/office/drawing/2014/main" id="{BB197B40-209A-A146-F358-9897EB9C9E42}"/>
              </a:ext>
            </a:extLst>
          </p:cNvPr>
          <p:cNvSpPr>
            <a:spLocks noGrp="1"/>
          </p:cNvSpPr>
          <p:nvPr>
            <p:ph type="title"/>
          </p:nvPr>
        </p:nvSpPr>
        <p:spPr/>
        <p:txBody>
          <a:bodyPr/>
          <a:lstStyle/>
          <a:p>
            <a:r>
              <a:rPr lang="en-US"/>
              <a:t>PFAS and Non-Cancer Health Effects</a:t>
            </a:r>
          </a:p>
        </p:txBody>
      </p:sp>
      <p:sp>
        <p:nvSpPr>
          <p:cNvPr id="13" name="Text Placeholder 6">
            <a:extLst>
              <a:ext uri="{FF2B5EF4-FFF2-40B4-BE49-F238E27FC236}">
                <a16:creationId xmlns:a16="http://schemas.microsoft.com/office/drawing/2014/main" id="{70E04DF9-F787-6D17-B3BB-9BEB2DF01440}"/>
              </a:ext>
            </a:extLst>
          </p:cNvPr>
          <p:cNvSpPr>
            <a:spLocks noGrp="1"/>
          </p:cNvSpPr>
          <p:nvPr>
            <p:ph type="body" sz="quarter" idx="19"/>
          </p:nvPr>
        </p:nvSpPr>
        <p:spPr/>
        <p:txBody>
          <a:bodyPr/>
          <a:lstStyle/>
          <a:p>
            <a:r>
              <a:rPr lang="en-US" sz="1800" b="1"/>
              <a:t>Wide range of health effect associations</a:t>
            </a:r>
          </a:p>
          <a:p>
            <a:pPr marL="105750" indent="-285750">
              <a:buFont typeface="Arial" panose="020B0604020202020204" pitchFamily="34" charset="0"/>
              <a:buChar char="•"/>
            </a:pPr>
            <a:r>
              <a:rPr lang="en-US" sz="1800"/>
              <a:t>Associations with almost every organ system studied</a:t>
            </a:r>
          </a:p>
          <a:p>
            <a:pPr marL="105750" indent="-285750">
              <a:buFont typeface="Arial" panose="020B0604020202020204" pitchFamily="34" charset="0"/>
              <a:buChar char="•"/>
            </a:pPr>
            <a:r>
              <a:rPr lang="en-US" sz="1800"/>
              <a:t>Most effects are on the fringes of detectability</a:t>
            </a:r>
          </a:p>
          <a:p>
            <a:pPr marL="105750" indent="-285750">
              <a:buFont typeface="Arial" panose="020B0604020202020204" pitchFamily="34" charset="0"/>
              <a:buChar char="•"/>
            </a:pPr>
            <a:r>
              <a:rPr lang="en-US" sz="1800"/>
              <a:t>Limited information about possible mechanisms</a:t>
            </a:r>
          </a:p>
          <a:p>
            <a:pPr marL="105750" indent="-285750">
              <a:buFont typeface="Arial" panose="020B0604020202020204" pitchFamily="34" charset="0"/>
              <a:buChar char="•"/>
            </a:pPr>
            <a:endParaRPr lang="en-US" sz="1800"/>
          </a:p>
          <a:p>
            <a:pPr indent="0"/>
            <a:r>
              <a:rPr lang="en-US" sz="1800" b="1"/>
              <a:t>Challenges</a:t>
            </a:r>
          </a:p>
          <a:p>
            <a:pPr marL="285750" indent="-285750">
              <a:buFont typeface="Arial" panose="020B0604020202020204" pitchFamily="34" charset="0"/>
              <a:buChar char="•"/>
            </a:pPr>
            <a:r>
              <a:rPr lang="en-US" sz="1800"/>
              <a:t>Characterizing exposures</a:t>
            </a:r>
          </a:p>
          <a:p>
            <a:pPr marL="285750" indent="-285750">
              <a:buFont typeface="Arial" panose="020B0604020202020204" pitchFamily="34" charset="0"/>
              <a:buChar char="•"/>
            </a:pPr>
            <a:r>
              <a:rPr lang="en-US" sz="1800"/>
              <a:t>Controlling for confounding factors</a:t>
            </a:r>
          </a:p>
          <a:p>
            <a:pPr marL="285750" indent="-285750">
              <a:buFont typeface="Arial" panose="020B0604020202020204" pitchFamily="34" charset="0"/>
              <a:buChar char="•"/>
            </a:pPr>
            <a:r>
              <a:rPr lang="en-US" sz="1800"/>
              <a:t>Reproducibility</a:t>
            </a:r>
          </a:p>
        </p:txBody>
      </p:sp>
      <p:graphicFrame>
        <p:nvGraphicFramePr>
          <p:cNvPr id="3" name="Chart 2">
            <a:extLst>
              <a:ext uri="{FF2B5EF4-FFF2-40B4-BE49-F238E27FC236}">
                <a16:creationId xmlns:a16="http://schemas.microsoft.com/office/drawing/2014/main" id="{A2E891F5-D26D-2192-60D8-E6E549A31EFD}"/>
              </a:ext>
            </a:extLst>
          </p:cNvPr>
          <p:cNvGraphicFramePr>
            <a:graphicFrameLocks/>
          </p:cNvGraphicFramePr>
          <p:nvPr>
            <p:extLst>
              <p:ext uri="{D42A27DB-BD31-4B8C-83A1-F6EECF244321}">
                <p14:modId xmlns:p14="http://schemas.microsoft.com/office/powerpoint/2010/main" val="3724281165"/>
              </p:ext>
            </p:extLst>
          </p:nvPr>
        </p:nvGraphicFramePr>
        <p:xfrm>
          <a:off x="237588" y="1578561"/>
          <a:ext cx="5584825" cy="467994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12">
            <a:extLst>
              <a:ext uri="{FF2B5EF4-FFF2-40B4-BE49-F238E27FC236}">
                <a16:creationId xmlns:a16="http://schemas.microsoft.com/office/drawing/2014/main" id="{97127F13-6021-D659-EAF5-FD3F71190A9A}"/>
              </a:ext>
            </a:extLst>
          </p:cNvPr>
          <p:cNvSpPr txBox="1">
            <a:spLocks/>
          </p:cNvSpPr>
          <p:nvPr/>
        </p:nvSpPr>
        <p:spPr>
          <a:xfrm>
            <a:off x="237588" y="1148184"/>
            <a:ext cx="5688000" cy="276999"/>
          </a:xfrm>
          <a:prstGeom prst="rect">
            <a:avLst/>
          </a:prstGeom>
        </p:spPr>
        <p:txBody>
          <a:bodyPr vert="horz" lIns="0" tIns="0" rIns="0" bIns="0" rtlCol="0" anchor="t" anchorCtr="0">
            <a:spAutoFit/>
          </a:bodyPr>
          <a:lstStyle>
            <a:lvl1pPr marL="0" indent="0" algn="l" defTabSz="914400" rtl="0" eaLnBrk="1" latinLnBrk="0" hangingPunct="1">
              <a:lnSpc>
                <a:spcPct val="100000"/>
              </a:lnSpc>
              <a:spcBef>
                <a:spcPts val="900"/>
              </a:spcBef>
              <a:buFont typeface="Georgia" panose="02040502050405020303" pitchFamily="18" charset="0"/>
              <a:buNone/>
              <a:defRPr sz="1600" b="0" kern="100" spc="20" baseline="0">
                <a:solidFill>
                  <a:schemeClr val="tx1"/>
                </a:solidFill>
                <a:latin typeface="+mn-lt"/>
                <a:ea typeface="+mn-ea"/>
                <a:cs typeface="+mn-cs"/>
              </a:defRPr>
            </a:lvl1pPr>
            <a:lvl2pPr marL="457200" indent="0" algn="l" defTabSz="914400" rtl="0" eaLnBrk="1" latinLnBrk="0" hangingPunct="1">
              <a:lnSpc>
                <a:spcPct val="100000"/>
              </a:lnSpc>
              <a:spcBef>
                <a:spcPts val="900"/>
              </a:spcBef>
              <a:buFont typeface="Georgia" panose="02040502050405020303" pitchFamily="18" charset="0"/>
              <a:buNone/>
              <a:defRPr sz="2000" b="1" kern="100" spc="20">
                <a:solidFill>
                  <a:schemeClr val="tx1"/>
                </a:solidFill>
                <a:latin typeface="+mn-lt"/>
                <a:ea typeface="+mn-ea"/>
                <a:cs typeface="+mn-cs"/>
              </a:defRPr>
            </a:lvl2pPr>
            <a:lvl3pPr marL="914400" indent="0" algn="l" defTabSz="914400" rtl="0" eaLnBrk="1" latinLnBrk="0" hangingPunct="1">
              <a:lnSpc>
                <a:spcPct val="100000"/>
              </a:lnSpc>
              <a:spcBef>
                <a:spcPts val="900"/>
              </a:spcBef>
              <a:buFont typeface="Arial" panose="020B0604020202020204" pitchFamily="34" charset="0"/>
              <a:buNone/>
              <a:defRPr sz="1800" b="1" kern="100" spc="20">
                <a:solidFill>
                  <a:schemeClr val="tx1"/>
                </a:solidFill>
                <a:latin typeface="+mn-lt"/>
                <a:ea typeface="+mn-ea"/>
                <a:cs typeface="+mn-cs"/>
              </a:defRPr>
            </a:lvl3pPr>
            <a:lvl4pPr marL="1371600" indent="0" algn="l" defTabSz="914400" rtl="0" eaLnBrk="1" latinLnBrk="0" hangingPunct="1">
              <a:lnSpc>
                <a:spcPct val="100000"/>
              </a:lnSpc>
              <a:spcBef>
                <a:spcPts val="900"/>
              </a:spcBef>
              <a:buFont typeface="System Font Regular"/>
              <a:buNone/>
              <a:defRPr sz="1600" b="1" kern="100" spc="20">
                <a:solidFill>
                  <a:schemeClr val="tx1"/>
                </a:solidFill>
                <a:latin typeface="+mn-lt"/>
                <a:ea typeface="+mn-ea"/>
                <a:cs typeface="+mn-cs"/>
              </a:defRPr>
            </a:lvl4pPr>
            <a:lvl5pPr marL="1828800" indent="0" algn="l" defTabSz="914400" rtl="0" eaLnBrk="1" latinLnBrk="0" hangingPunct="1">
              <a:lnSpc>
                <a:spcPct val="100000"/>
              </a:lnSpc>
              <a:spcBef>
                <a:spcPts val="900"/>
              </a:spcBef>
              <a:buFont typeface="System Font Regular"/>
              <a:buNone/>
              <a:defRPr sz="1600" b="1" kern="100" spc="20">
                <a:solidFill>
                  <a:schemeClr val="tx1"/>
                </a:solidFill>
                <a:latin typeface="+mn-lt"/>
                <a:ea typeface="+mn-ea"/>
                <a:cs typeface="+mn-cs"/>
              </a:defRPr>
            </a:lvl5pPr>
            <a:lvl6pPr marL="2286000" indent="0" algn="l" defTabSz="914400" rtl="0" eaLnBrk="1" latinLnBrk="0" hangingPunct="1">
              <a:lnSpc>
                <a:spcPct val="114000"/>
              </a:lnSpc>
              <a:spcBef>
                <a:spcPts val="500"/>
              </a:spcBef>
              <a:buFont typeface="Arial" panose="020B0604020202020204" pitchFamily="34" charset="0"/>
              <a:buNone/>
              <a:defRPr sz="1600" b="1" kern="100" cap="all" spc="2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6pPr>
            <a:lvl7pPr marL="2743200" indent="0" algn="l" defTabSz="914400" rtl="0" eaLnBrk="1" latinLnBrk="0" hangingPunct="1">
              <a:lnSpc>
                <a:spcPct val="114000"/>
              </a:lnSpc>
              <a:spcBef>
                <a:spcPts val="500"/>
              </a:spcBef>
              <a:buFont typeface="Arial" panose="020B0604020202020204" pitchFamily="34" charset="0"/>
              <a:buNone/>
              <a:defRPr sz="1600" b="1" kern="100" spc="20">
                <a:solidFill>
                  <a:schemeClr val="tx1"/>
                </a:solidFill>
                <a:latin typeface="+mn-lt"/>
                <a:ea typeface="+mn-ea"/>
                <a:cs typeface="+mn-cs"/>
              </a:defRPr>
            </a:lvl7pPr>
            <a:lvl8pPr marL="3200400" indent="0" algn="l" defTabSz="914400" rtl="0" eaLnBrk="1" latinLnBrk="0" hangingPunct="1">
              <a:lnSpc>
                <a:spcPct val="114000"/>
              </a:lnSpc>
              <a:spcBef>
                <a:spcPts val="500"/>
              </a:spcBef>
              <a:buFont typeface="Arial" panose="020B0604020202020204" pitchFamily="34" charset="0"/>
              <a:buNone/>
              <a:defRPr sz="1600" b="1" kern="100" spc="20">
                <a:solidFill>
                  <a:schemeClr val="tx1"/>
                </a:solidFill>
                <a:latin typeface="+mn-lt"/>
                <a:ea typeface="+mn-ea"/>
                <a:cs typeface="+mn-cs"/>
              </a:defRPr>
            </a:lvl8pPr>
            <a:lvl9pPr marL="3657600" indent="0" algn="l" defTabSz="914400" rtl="0" eaLnBrk="1" latinLnBrk="0" hangingPunct="1">
              <a:lnSpc>
                <a:spcPct val="114000"/>
              </a:lnSpc>
              <a:spcBef>
                <a:spcPts val="500"/>
              </a:spcBef>
              <a:buFont typeface="Arial" panose="020B0604020202020204" pitchFamily="34" charset="0"/>
              <a:buNone/>
              <a:defRPr sz="1600" b="1" kern="100" spc="20">
                <a:solidFill>
                  <a:schemeClr val="tx1"/>
                </a:solidFill>
                <a:latin typeface="+mn-lt"/>
                <a:ea typeface="+mn-ea"/>
                <a:cs typeface="+mn-cs"/>
              </a:defRPr>
            </a:lvl9pPr>
          </a:lstStyle>
          <a:p>
            <a:r>
              <a:rPr lang="en-US" sz="1800"/>
              <a:t>Epidemiology Studies – </a:t>
            </a:r>
            <a:r>
              <a:rPr lang="en-US" sz="1800" b="1"/>
              <a:t>442</a:t>
            </a:r>
          </a:p>
        </p:txBody>
      </p:sp>
    </p:spTree>
    <p:extLst>
      <p:ext uri="{BB962C8B-B14F-4D97-AF65-F5344CB8AC3E}">
        <p14:creationId xmlns:p14="http://schemas.microsoft.com/office/powerpoint/2010/main" val="911800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7">
            <a:extLst>
              <a:ext uri="{FF2B5EF4-FFF2-40B4-BE49-F238E27FC236}">
                <a16:creationId xmlns:a16="http://schemas.microsoft.com/office/drawing/2014/main" id="{772D0496-ABDA-20FE-9196-84DFB0C0F77E}"/>
              </a:ext>
            </a:extLst>
          </p:cNvPr>
          <p:cNvGraphicFramePr>
            <a:graphicFrameLocks noGrp="1"/>
          </p:cNvGraphicFramePr>
          <p:nvPr>
            <p:ph idx="4294967295"/>
            <p:extLst>
              <p:ext uri="{D42A27DB-BD31-4B8C-83A1-F6EECF244321}">
                <p14:modId xmlns:p14="http://schemas.microsoft.com/office/powerpoint/2010/main" val="1836002760"/>
              </p:ext>
            </p:extLst>
          </p:nvPr>
        </p:nvGraphicFramePr>
        <p:xfrm>
          <a:off x="0" y="1181100"/>
          <a:ext cx="5580063" cy="4976813"/>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a:extLst>
              <a:ext uri="{FF2B5EF4-FFF2-40B4-BE49-F238E27FC236}">
                <a16:creationId xmlns:a16="http://schemas.microsoft.com/office/drawing/2014/main" id="{16260C08-B14E-EFD9-D139-A54E7DAC0833}"/>
              </a:ext>
            </a:extLst>
          </p:cNvPr>
          <p:cNvSpPr>
            <a:spLocks noGrp="1"/>
          </p:cNvSpPr>
          <p:nvPr>
            <p:ph type="ftr" sz="quarter" idx="11"/>
          </p:nvPr>
        </p:nvSpPr>
        <p:spPr/>
        <p:txBody>
          <a:bodyPr/>
          <a:lstStyle/>
          <a:p>
            <a:r>
              <a:rPr lang="en-US"/>
              <a:t>Fast Fluorinated Facts: PFAS in the News</a:t>
            </a:r>
          </a:p>
        </p:txBody>
      </p:sp>
      <p:sp>
        <p:nvSpPr>
          <p:cNvPr id="2" name="Text Placeholder 6">
            <a:extLst>
              <a:ext uri="{FF2B5EF4-FFF2-40B4-BE49-F238E27FC236}">
                <a16:creationId xmlns:a16="http://schemas.microsoft.com/office/drawing/2014/main" id="{D5B531B5-8CD8-1AB1-1E21-D8D8A8FF455B}"/>
              </a:ext>
            </a:extLst>
          </p:cNvPr>
          <p:cNvSpPr>
            <a:spLocks noGrp="1"/>
          </p:cNvSpPr>
          <p:nvPr>
            <p:ph type="body" sz="quarter" idx="18"/>
          </p:nvPr>
        </p:nvSpPr>
        <p:spPr>
          <a:xfrm>
            <a:off x="6504000" y="936000"/>
            <a:ext cx="5688000" cy="4680000"/>
          </a:xfrm>
        </p:spPr>
        <p:txBody>
          <a:bodyPr vert="horz" lIns="0" tIns="0" rIns="0" bIns="0" rtlCol="0" anchor="t">
            <a:noAutofit/>
          </a:bodyPr>
          <a:lstStyle/>
          <a:p>
            <a:r>
              <a:rPr lang="en-US" sz="1800" b="1"/>
              <a:t>Publication rate expanding dramatically</a:t>
            </a:r>
          </a:p>
          <a:p>
            <a:pPr marL="609750" lvl="3" indent="-285750">
              <a:buFont typeface="Arial" panose="020B0604020202020204" pitchFamily="34" charset="0"/>
              <a:buChar char="•"/>
            </a:pPr>
            <a:r>
              <a:rPr lang="en-US" sz="1800"/>
              <a:t>More than 1800 studies since 1993</a:t>
            </a:r>
          </a:p>
          <a:p>
            <a:pPr marL="609750" lvl="3" indent="-285750">
              <a:buFont typeface="Arial" panose="020B0604020202020204" pitchFamily="34" charset="0"/>
              <a:buChar char="•"/>
            </a:pPr>
            <a:r>
              <a:rPr lang="en-US" sz="1800"/>
              <a:t>5 – 10 Studies per week</a:t>
            </a:r>
          </a:p>
          <a:p>
            <a:pPr marL="609750" lvl="3" indent="-285750">
              <a:buFont typeface="Arial" panose="020B0604020202020204" pitchFamily="34" charset="0"/>
              <a:buChar char="•"/>
            </a:pPr>
            <a:r>
              <a:rPr lang="en-US" sz="1800"/>
              <a:t>Most are descriptive studies</a:t>
            </a:r>
          </a:p>
          <a:p>
            <a:pPr marL="105750" indent="-285750">
              <a:buFont typeface="Arial" panose="020B0604020202020204" pitchFamily="34" charset="0"/>
              <a:buChar char="•"/>
            </a:pPr>
            <a:endParaRPr lang="en-US" sz="1800"/>
          </a:p>
          <a:p>
            <a:pPr indent="0"/>
            <a:r>
              <a:rPr lang="en-US" sz="1800" b="1"/>
              <a:t>Focus is shifting to mechanistic studies</a:t>
            </a:r>
          </a:p>
          <a:p>
            <a:pPr marL="609750" lvl="3" indent="-285750">
              <a:buFont typeface="Arial" panose="020B0604020202020204" pitchFamily="34" charset="0"/>
              <a:buChar char="•"/>
            </a:pPr>
            <a:r>
              <a:rPr lang="en-US" sz="1800"/>
              <a:t>Surrogates for endogenous substances</a:t>
            </a:r>
          </a:p>
          <a:p>
            <a:pPr marL="609750" lvl="3" indent="-285750">
              <a:buFont typeface="Arial" panose="020B0604020202020204" pitchFamily="34" charset="0"/>
              <a:buChar char="•"/>
            </a:pPr>
            <a:r>
              <a:rPr lang="en-US" sz="1800"/>
              <a:t>Activation of nuclear receptors</a:t>
            </a:r>
          </a:p>
          <a:p>
            <a:pPr marL="609750" lvl="3" indent="-285750">
              <a:buFont typeface="Arial" panose="020B0604020202020204" pitchFamily="34" charset="0"/>
              <a:buChar char="•"/>
            </a:pPr>
            <a:r>
              <a:rPr lang="en-US" sz="1800"/>
              <a:t>Oxidative stress</a:t>
            </a:r>
          </a:p>
          <a:p>
            <a:pPr marL="609600" lvl="3" indent="-285750">
              <a:buFont typeface="Arial" panose="020B0604020202020204" pitchFamily="34" charset="0"/>
              <a:buChar char="•"/>
            </a:pPr>
            <a:r>
              <a:rPr lang="en-US" sz="1800"/>
              <a:t>Membrane effects</a:t>
            </a:r>
          </a:p>
          <a:p>
            <a:pPr marL="609600" lvl="3" indent="-285750">
              <a:buFont typeface="Arial" panose="020B0604020202020204" pitchFamily="34" charset="0"/>
              <a:buChar char="•"/>
            </a:pPr>
            <a:endParaRPr lang="en-US" sz="1800">
              <a:ea typeface="Cambria"/>
            </a:endParaRPr>
          </a:p>
          <a:p>
            <a:pPr marL="71850" lvl="2" indent="0">
              <a:buNone/>
            </a:pPr>
            <a:r>
              <a:rPr lang="en-US" sz="1800" b="1">
                <a:ea typeface="Cambria"/>
              </a:rPr>
              <a:t>These studies are used to set regulatory limits</a:t>
            </a:r>
          </a:p>
          <a:p>
            <a:pPr indent="0">
              <a:buFont typeface="Georgia" panose="02040502050405020303" pitchFamily="18" charset="0"/>
              <a:buNone/>
            </a:pPr>
            <a:endParaRPr lang="en-US" sz="1800" b="1">
              <a:ea typeface="Cambria"/>
            </a:endParaRPr>
          </a:p>
        </p:txBody>
      </p:sp>
      <p:sp>
        <p:nvSpPr>
          <p:cNvPr id="4" name="Title 3">
            <a:extLst>
              <a:ext uri="{FF2B5EF4-FFF2-40B4-BE49-F238E27FC236}">
                <a16:creationId xmlns:a16="http://schemas.microsoft.com/office/drawing/2014/main" id="{6C75E5ED-8DC1-F986-E552-004C46B4AE46}"/>
              </a:ext>
            </a:extLst>
          </p:cNvPr>
          <p:cNvSpPr>
            <a:spLocks noGrp="1"/>
          </p:cNvSpPr>
          <p:nvPr>
            <p:ph type="title"/>
          </p:nvPr>
        </p:nvSpPr>
        <p:spPr/>
        <p:txBody>
          <a:bodyPr/>
          <a:lstStyle/>
          <a:p>
            <a:r>
              <a:rPr lang="en-US" sz="1800" cap="all">
                <a:latin typeface="Cambria" panose="02040503050406030204" pitchFamily="18" charset="0"/>
              </a:rPr>
              <a:t>PFAS Publications</a:t>
            </a:r>
            <a:endParaRPr lang="en-US"/>
          </a:p>
        </p:txBody>
      </p:sp>
      <p:sp>
        <p:nvSpPr>
          <p:cNvPr id="9" name="Text Placeholder 8">
            <a:extLst>
              <a:ext uri="{FF2B5EF4-FFF2-40B4-BE49-F238E27FC236}">
                <a16:creationId xmlns:a16="http://schemas.microsoft.com/office/drawing/2014/main" id="{CA76317D-74CE-4837-47A8-2CC5376B3572}"/>
              </a:ext>
            </a:extLst>
          </p:cNvPr>
          <p:cNvSpPr>
            <a:spLocks noGrp="1"/>
          </p:cNvSpPr>
          <p:nvPr>
            <p:ph type="body" idx="1"/>
          </p:nvPr>
        </p:nvSpPr>
        <p:spPr>
          <a:xfrm>
            <a:off x="215905" y="642224"/>
            <a:ext cx="5688000" cy="258084"/>
          </a:xfrm>
        </p:spPr>
        <p:txBody>
          <a:bodyPr/>
          <a:lstStyle/>
          <a:p>
            <a:r>
              <a:rPr lang="en-US" sz="1800"/>
              <a:t>Intense area of investigation</a:t>
            </a:r>
          </a:p>
        </p:txBody>
      </p:sp>
    </p:spTree>
    <p:extLst>
      <p:ext uri="{BB962C8B-B14F-4D97-AF65-F5344CB8AC3E}">
        <p14:creationId xmlns:p14="http://schemas.microsoft.com/office/powerpoint/2010/main" val="1784914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EAD7B-4E87-4794-D7C9-FDBDD95BFB0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D125E4C-F49E-97ED-395A-B7F3E450910D}"/>
              </a:ext>
            </a:extLst>
          </p:cNvPr>
          <p:cNvSpPr/>
          <p:nvPr/>
        </p:nvSpPr>
        <p:spPr>
          <a:xfrm>
            <a:off x="0" y="0"/>
            <a:ext cx="12192000" cy="6964636"/>
          </a:xfrm>
          <a:prstGeom prst="rect">
            <a:avLst/>
          </a:prstGeom>
          <a:solidFill>
            <a:schemeClr val="accent2">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18FC802-B6B7-2606-3BAE-97D9A22E2C1A}"/>
              </a:ext>
            </a:extLst>
          </p:cNvPr>
          <p:cNvGrpSpPr/>
          <p:nvPr/>
        </p:nvGrpSpPr>
        <p:grpSpPr>
          <a:xfrm>
            <a:off x="3406214" y="1859340"/>
            <a:ext cx="5379572" cy="2194721"/>
            <a:chOff x="3448346" y="2849011"/>
            <a:chExt cx="5379572" cy="2194721"/>
          </a:xfrm>
        </p:grpSpPr>
        <p:sp>
          <p:nvSpPr>
            <p:cNvPr id="9" name="Rectangle 8">
              <a:extLst>
                <a:ext uri="{FF2B5EF4-FFF2-40B4-BE49-F238E27FC236}">
                  <a16:creationId xmlns:a16="http://schemas.microsoft.com/office/drawing/2014/main" id="{3065B82A-A171-E494-F832-A06B919F4CC0}"/>
                </a:ext>
              </a:extLst>
            </p:cNvPr>
            <p:cNvSpPr/>
            <p:nvPr/>
          </p:nvSpPr>
          <p:spPr>
            <a:xfrm>
              <a:off x="3448346" y="2849011"/>
              <a:ext cx="5379572" cy="1569660"/>
            </a:xfrm>
            <a:prstGeom prst="rect">
              <a:avLst/>
            </a:prstGeom>
          </p:spPr>
          <p:txBody>
            <a:bodyPr wrap="square" lIns="91440" tIns="45720" rIns="91440" bIns="45720" anchor="b">
              <a:spAutoFit/>
            </a:bodyPr>
            <a:lstStyle/>
            <a:p>
              <a:pPr algn="ctr">
                <a:defRPr/>
              </a:pPr>
              <a:r>
                <a:rPr lang="en-US" sz="3200" b="1" kern="0" cap="all">
                  <a:solidFill>
                    <a:prstClr val="white"/>
                  </a:solidFill>
                  <a:latin typeface="+mj-lt"/>
                  <a:cs typeface="Arial"/>
                </a:rPr>
                <a:t>Canada’s  PFAS Risk Assessment and Risk Management Plan</a:t>
              </a:r>
              <a:endParaRPr lang="en-US" sz="2000">
                <a:solidFill>
                  <a:prstClr val="white"/>
                </a:solidFill>
              </a:endParaRPr>
            </a:p>
          </p:txBody>
        </p:sp>
        <p:cxnSp>
          <p:nvCxnSpPr>
            <p:cNvPr id="10" name="Straight Connector 9">
              <a:extLst>
                <a:ext uri="{FF2B5EF4-FFF2-40B4-BE49-F238E27FC236}">
                  <a16:creationId xmlns:a16="http://schemas.microsoft.com/office/drawing/2014/main" id="{410588AB-4435-120C-D8CB-6908AA20E3F7}"/>
                </a:ext>
              </a:extLst>
            </p:cNvPr>
            <p:cNvCxnSpPr/>
            <p:nvPr/>
          </p:nvCxnSpPr>
          <p:spPr>
            <a:xfrm>
              <a:off x="4187562" y="4446835"/>
              <a:ext cx="39011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2BCCD84-67B7-1CE0-75D0-5A015B648E25}"/>
                </a:ext>
              </a:extLst>
            </p:cNvPr>
            <p:cNvSpPr/>
            <p:nvPr/>
          </p:nvSpPr>
          <p:spPr>
            <a:xfrm>
              <a:off x="3655933" y="4582067"/>
              <a:ext cx="4964398" cy="461665"/>
            </a:xfrm>
            <a:prstGeom prst="rect">
              <a:avLst/>
            </a:prstGeom>
          </p:spPr>
          <p:txBody>
            <a:bodyPr wrap="square" lIns="91440" tIns="45720" rIns="91440" bIns="45720" anchor="t">
              <a:spAutoFit/>
            </a:bodyPr>
            <a:lstStyle/>
            <a:p>
              <a:pPr algn="ctr">
                <a:defRPr/>
              </a:pPr>
              <a:r>
                <a:rPr lang="en-US" sz="2400">
                  <a:solidFill>
                    <a:schemeClr val="bg1"/>
                  </a:solidFill>
                  <a:latin typeface="Vani"/>
                  <a:ea typeface="Verdana"/>
                  <a:cs typeface="Vani"/>
                </a:rPr>
                <a:t>Jeremy Hatt</a:t>
              </a:r>
              <a:endParaRPr lang="en-US" sz="2400" i="0" u="none" strike="noStrike" spc="0" normalizeH="0" baseline="0" noProof="0">
                <a:ln>
                  <a:noFill/>
                </a:ln>
                <a:solidFill>
                  <a:schemeClr val="bg1"/>
                </a:solidFill>
                <a:effectLst/>
                <a:uLnTx/>
                <a:uFillTx/>
                <a:latin typeface="Vani" panose="020B0502040204020203" pitchFamily="18" charset="0"/>
                <a:ea typeface="Verdana" panose="020B0604030504040204" pitchFamily="34" charset="0"/>
                <a:cs typeface="Vani" panose="020B0502040204020203" pitchFamily="18" charset="0"/>
              </a:endParaRPr>
            </a:p>
          </p:txBody>
        </p:sp>
      </p:grpSp>
    </p:spTree>
    <p:extLst>
      <p:ext uri="{BB962C8B-B14F-4D97-AF65-F5344CB8AC3E}">
        <p14:creationId xmlns:p14="http://schemas.microsoft.com/office/powerpoint/2010/main" val="3187874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3000"/>
            <a:lum/>
          </a:blip>
          <a:srcRect/>
          <a:stretch>
            <a:fillRect t="-11000" b="-49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8E8FD5-74AD-103A-EE77-A0129B44C7B9}"/>
              </a:ext>
            </a:extLst>
          </p:cNvPr>
          <p:cNvSpPr>
            <a:spLocks noGrp="1"/>
          </p:cNvSpPr>
          <p:nvPr>
            <p:ph type="title"/>
          </p:nvPr>
        </p:nvSpPr>
        <p:spPr>
          <a:xfrm>
            <a:off x="215900" y="216000"/>
            <a:ext cx="11760200" cy="548385"/>
          </a:xfrm>
        </p:spPr>
        <p:txBody>
          <a:bodyPr/>
          <a:lstStyle/>
          <a:p>
            <a:pPr algn="ctr"/>
            <a:r>
              <a:rPr lang="en-US" sz="2600">
                <a:latin typeface="Abadi" panose="020B0604020104020204" pitchFamily="34" charset="0"/>
              </a:rPr>
              <a:t>Environment Canada’s Risk Assessment  -  “</a:t>
            </a:r>
            <a:r>
              <a:rPr lang="en-US" sz="2600" b="1" i="0" u="none" strike="noStrike" baseline="0">
                <a:latin typeface="Abadi" panose="020B0604020104020204" pitchFamily="34" charset="0"/>
              </a:rPr>
              <a:t>State of PFAS”</a:t>
            </a:r>
            <a:r>
              <a:rPr lang="en-US" sz="2600">
                <a:latin typeface="Abadi" panose="020B0604020104020204" pitchFamily="34" charset="0"/>
              </a:rPr>
              <a:t> </a:t>
            </a:r>
            <a:r>
              <a:rPr lang="en-GB" sz="2600" b="1" i="0" u="none" strike="noStrike" baseline="0">
                <a:latin typeface="Abadi" panose="020B0604020104020204" pitchFamily="34" charset="0"/>
              </a:rPr>
              <a:t>Report - March 2025</a:t>
            </a:r>
            <a:br>
              <a:rPr lang="en-GB" sz="2600" b="1" i="0" u="none" strike="noStrike" baseline="0">
                <a:latin typeface="Abadi" panose="020B0604020104020204" pitchFamily="34" charset="0"/>
              </a:rPr>
            </a:br>
            <a:endParaRPr lang="en-US" sz="2600">
              <a:latin typeface="Abadi" panose="020B0604020104020204" pitchFamily="34" charset="0"/>
            </a:endParaRPr>
          </a:p>
        </p:txBody>
      </p:sp>
      <p:sp>
        <p:nvSpPr>
          <p:cNvPr id="6" name="Footer Placeholder 5">
            <a:extLst>
              <a:ext uri="{FF2B5EF4-FFF2-40B4-BE49-F238E27FC236}">
                <a16:creationId xmlns:a16="http://schemas.microsoft.com/office/drawing/2014/main" id="{CEF3F5E5-ACA8-9818-91D4-AC822082E925}"/>
              </a:ext>
            </a:extLst>
          </p:cNvPr>
          <p:cNvSpPr>
            <a:spLocks noGrp="1"/>
          </p:cNvSpPr>
          <p:nvPr>
            <p:ph type="ftr" sz="quarter" idx="11"/>
          </p:nvPr>
        </p:nvSpPr>
        <p:spPr/>
        <p:txBody>
          <a:bodyPr/>
          <a:lstStyle/>
          <a:p>
            <a:r>
              <a:rPr lang="en-US"/>
              <a:t>Fast Fluorinated Facts: PFAS in the News</a:t>
            </a:r>
          </a:p>
        </p:txBody>
      </p:sp>
      <p:sp>
        <p:nvSpPr>
          <p:cNvPr id="10" name="Text Placeholder 9">
            <a:extLst>
              <a:ext uri="{FF2B5EF4-FFF2-40B4-BE49-F238E27FC236}">
                <a16:creationId xmlns:a16="http://schemas.microsoft.com/office/drawing/2014/main" id="{1F3654F4-A871-B102-1207-D6ADE04A4289}"/>
              </a:ext>
            </a:extLst>
          </p:cNvPr>
          <p:cNvSpPr>
            <a:spLocks noGrp="1"/>
          </p:cNvSpPr>
          <p:nvPr>
            <p:ph type="body" sz="quarter" idx="16"/>
          </p:nvPr>
        </p:nvSpPr>
        <p:spPr>
          <a:xfrm>
            <a:off x="387927" y="982748"/>
            <a:ext cx="11341229" cy="5074400"/>
          </a:xfrm>
        </p:spPr>
        <p:txBody>
          <a:bodyPr vert="horz" lIns="0" tIns="0" rIns="0" bIns="0" rtlCol="0" anchor="t">
            <a:noAutofit/>
          </a:bodyPr>
          <a:lstStyle/>
          <a:p>
            <a:r>
              <a:rPr lang="en-US" sz="1400">
                <a:solidFill>
                  <a:srgbClr val="424242"/>
                </a:solidFill>
              </a:rPr>
              <a:t>Environment Canada’s 41-page assessment found </a:t>
            </a:r>
            <a:r>
              <a:rPr lang="en-US" sz="1400" b="0" i="0">
                <a:solidFill>
                  <a:srgbClr val="424242"/>
                </a:solidFill>
                <a:effectLst/>
              </a:rPr>
              <a:t>PFAS </a:t>
            </a:r>
            <a:r>
              <a:rPr lang="en-US" sz="1400" b="0" i="0">
                <a:solidFill>
                  <a:srgbClr val="464646"/>
                </a:solidFill>
                <a:effectLst/>
              </a:rPr>
              <a:t>have been widely detected </a:t>
            </a:r>
            <a:r>
              <a:rPr lang="en-US" sz="1400" b="0" i="0">
                <a:solidFill>
                  <a:srgbClr val="424242"/>
                </a:solidFill>
                <a:effectLst/>
              </a:rPr>
              <a:t>across Canada in the environment and human populations, including: </a:t>
            </a:r>
          </a:p>
          <a:p>
            <a:pPr marL="342900" marR="0" lvl="0" indent="-342900">
              <a:lnSpc>
                <a:spcPct val="125000"/>
              </a:lnSpc>
              <a:buFont typeface="Symbol" panose="05050102010706020507" pitchFamily="18" charset="2"/>
              <a:buChar char=""/>
            </a:pPr>
            <a:r>
              <a:rPr lang="en-US" sz="1400" b="1" kern="100">
                <a:effectLst/>
                <a:ea typeface="Verdana" panose="020B0604030504040204" pitchFamily="34" charset="0"/>
                <a:cs typeface="Times New Roman" panose="02020603050405020304" pitchFamily="18" charset="0"/>
              </a:rPr>
              <a:t>Air &amp; Precipitation: </a:t>
            </a:r>
            <a:r>
              <a:rPr lang="en-US" sz="1400" kern="100">
                <a:effectLst/>
                <a:ea typeface="Verdana" panose="020B0604030504040204" pitchFamily="34" charset="0"/>
                <a:cs typeface="Times New Roman" panose="02020603050405020304" pitchFamily="18" charset="0"/>
              </a:rPr>
              <a:t>Reflecting the global airborne dispersal of PFAS, they have been detected in remote locations, such as Nunavut in the high arctic, since monitoring began in 2006.  PFOA and PFOS levels have declined since 2013, while short-chain PFAS (still in use) are increasing in some locations.</a:t>
            </a:r>
          </a:p>
          <a:p>
            <a:pPr marL="342900" marR="0" lvl="0" indent="-342900">
              <a:lnSpc>
                <a:spcPct val="125000"/>
              </a:lnSpc>
              <a:buFont typeface="Symbol" panose="05050102010706020507" pitchFamily="18" charset="2"/>
              <a:buChar char=""/>
            </a:pPr>
            <a:r>
              <a:rPr lang="en-US" sz="1400" b="1" kern="100">
                <a:effectLst/>
                <a:ea typeface="Verdana" panose="020B0604030504040204" pitchFamily="34" charset="0"/>
                <a:cs typeface="Times New Roman" panose="02020603050405020304" pitchFamily="18" charset="0"/>
              </a:rPr>
              <a:t>Water &amp; Wildlife: </a:t>
            </a:r>
            <a:r>
              <a:rPr lang="en-US" sz="1400" kern="100">
                <a:effectLst/>
                <a:ea typeface="Verdana" panose="020B0604030504040204" pitchFamily="34" charset="0"/>
                <a:cs typeface="Times New Roman" panose="02020603050405020304" pitchFamily="18" charset="0"/>
              </a:rPr>
              <a:t>Surface water monitoring from 2013 to 2020 across Canada shows declining levels of PFOS and PFOA. (some of these are from phase-outs in the early 2000s) However, rising levels of shorter-chain PFAS, not yet phased-out, have been observed. Fish in the Great Lakes and Arctic biota show varying but widespread PFAS presence.</a:t>
            </a:r>
          </a:p>
          <a:p>
            <a:pPr marL="342900" marR="0" lvl="0" indent="-342900">
              <a:lnSpc>
                <a:spcPct val="125000"/>
              </a:lnSpc>
              <a:buFont typeface="Symbol" panose="05050102010706020507" pitchFamily="18" charset="2"/>
              <a:buChar char=""/>
            </a:pPr>
            <a:r>
              <a:rPr lang="en-US" sz="1400" b="1" kern="100">
                <a:effectLst/>
                <a:ea typeface="Verdana" panose="020B0604030504040204" pitchFamily="34" charset="0"/>
                <a:cs typeface="Times New Roman" panose="02020603050405020304" pitchFamily="18" charset="0"/>
              </a:rPr>
              <a:t>General Population: </a:t>
            </a:r>
            <a:r>
              <a:rPr lang="en-US" sz="1400" kern="100">
                <a:effectLst/>
                <a:ea typeface="Verdana" panose="020B0604030504040204" pitchFamily="34" charset="0"/>
                <a:cs typeface="Times New Roman" panose="02020603050405020304" pitchFamily="18" charset="0"/>
              </a:rPr>
              <a:t>The “Canadian Health Measures Survey” shows significant declines in chemicals that have seen phase-outs. However, PFOS and PFOA remain at detectable levels in the bloodstream based on tests in almost all Canadians, and at higher levels in remote Indigenous Communities, from bioaccumulation in food chains that feed tradition diets, limited clean water infrastructure, and former heavy use at remote installations like air bases.</a:t>
            </a:r>
          </a:p>
          <a:p>
            <a:pPr marR="0" lvl="0">
              <a:lnSpc>
                <a:spcPct val="125000"/>
              </a:lnSpc>
            </a:pPr>
            <a:r>
              <a:rPr lang="en-US" sz="1400" kern="100">
                <a:effectLst/>
                <a:ea typeface="Verdana" panose="020B0604030504040204" pitchFamily="34" charset="0"/>
                <a:cs typeface="Times New Roman" panose="02020603050405020304" pitchFamily="18" charset="0"/>
              </a:rPr>
              <a:t>In line with international studies, Health Canada has found links to a wide range of health effects, and PFAS (</a:t>
            </a:r>
            <a:r>
              <a:rPr lang="en-US" sz="1400">
                <a:ea typeface="Verdana" panose="020B0604030504040204" pitchFamily="34" charset="0"/>
                <a:cs typeface="Times New Roman" panose="02020603050405020304" pitchFamily="18" charset="0"/>
              </a:rPr>
              <a:t>e</a:t>
            </a:r>
            <a:r>
              <a:rPr lang="en-US" sz="1400" kern="100">
                <a:effectLst/>
                <a:ea typeface="Verdana" panose="020B0604030504040204" pitchFamily="34" charset="0"/>
                <a:cs typeface="Times New Roman" panose="02020603050405020304" pitchFamily="18" charset="0"/>
              </a:rPr>
              <a:t>xcluding fluoropolymers) meet the criteria for toxic substances under the Canadian Environmental Protection Act (CEPA) requiring a precautionary approach to risk management.  </a:t>
            </a:r>
          </a:p>
          <a:p>
            <a:pPr marR="0" lvl="0">
              <a:lnSpc>
                <a:spcPct val="125000"/>
              </a:lnSpc>
            </a:pPr>
            <a:r>
              <a:rPr lang="en-US" sz="1400" kern="100">
                <a:effectLst/>
                <a:ea typeface="Verdana" panose="020B0604030504040204" pitchFamily="34" charset="0"/>
                <a:cs typeface="Times New Roman" panose="02020603050405020304" pitchFamily="18" charset="0"/>
              </a:rPr>
              <a:t>Similar to the approach in the EU, Canada is progressing toward regulating PFAS as a class, rather than as individual substances. This strategy aims to prevent the substitution of banned PFAS with unregulated but similarly hazardous alternatives. This may potentially encompass a list of more than 10,000 PFAS chemicals, similar to the EU’s REACH program. Canada’s current proposal excludes fluoropolymers (e.g., PTFE), which are intended to be assessed separately in the future.</a:t>
            </a:r>
          </a:p>
        </p:txBody>
      </p:sp>
    </p:spTree>
    <p:custDataLst>
      <p:custData r:id="rId1"/>
      <p:custData r:id="rId2"/>
    </p:custDataLst>
    <p:extLst>
      <p:ext uri="{BB962C8B-B14F-4D97-AF65-F5344CB8AC3E}">
        <p14:creationId xmlns:p14="http://schemas.microsoft.com/office/powerpoint/2010/main" val="2440859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2000"/>
            <a:lum/>
          </a:blip>
          <a:srcRect/>
          <a:stretch>
            <a:fillRect t="-3000" b="-47000"/>
          </a:stretch>
        </a:blipFill>
        <a:effectLst/>
      </p:bgPr>
    </p:bg>
    <p:spTree>
      <p:nvGrpSpPr>
        <p:cNvPr id="1" name="">
          <a:extLst>
            <a:ext uri="{FF2B5EF4-FFF2-40B4-BE49-F238E27FC236}">
              <a16:creationId xmlns:a16="http://schemas.microsoft.com/office/drawing/2014/main" id="{F243F26E-167A-C63E-6EA0-2E73359052E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EAB8506-EC95-3407-384D-F456AD540EA3}"/>
              </a:ext>
            </a:extLst>
          </p:cNvPr>
          <p:cNvSpPr>
            <a:spLocks noGrp="1"/>
          </p:cNvSpPr>
          <p:nvPr>
            <p:ph type="title"/>
          </p:nvPr>
        </p:nvSpPr>
        <p:spPr>
          <a:xfrm>
            <a:off x="215900" y="216000"/>
            <a:ext cx="11760200" cy="430545"/>
          </a:xfrm>
        </p:spPr>
        <p:txBody>
          <a:bodyPr/>
          <a:lstStyle/>
          <a:p>
            <a:pPr algn="ctr"/>
            <a:r>
              <a:rPr lang="en-US" sz="2600">
                <a:latin typeface="Abadi" panose="020B0604020104020204" pitchFamily="34" charset="0"/>
              </a:rPr>
              <a:t>Environment Canada    “</a:t>
            </a:r>
            <a:r>
              <a:rPr lang="en-GB" sz="2600" b="1" i="0" u="none" strike="noStrike" baseline="0">
                <a:latin typeface="Abadi" panose="020B0604020104020204" pitchFamily="34" charset="0"/>
              </a:rPr>
              <a:t>Risk Management Approach for PFAS” - March 2025</a:t>
            </a:r>
            <a:endParaRPr lang="en-US" sz="2600">
              <a:latin typeface="Abadi" panose="020B0604020104020204" pitchFamily="34" charset="0"/>
            </a:endParaRPr>
          </a:p>
        </p:txBody>
      </p:sp>
      <p:sp>
        <p:nvSpPr>
          <p:cNvPr id="6" name="Footer Placeholder 5">
            <a:extLst>
              <a:ext uri="{FF2B5EF4-FFF2-40B4-BE49-F238E27FC236}">
                <a16:creationId xmlns:a16="http://schemas.microsoft.com/office/drawing/2014/main" id="{E763A99C-0778-8D04-2BF7-17A573D2F1F8}"/>
              </a:ext>
            </a:extLst>
          </p:cNvPr>
          <p:cNvSpPr>
            <a:spLocks noGrp="1"/>
          </p:cNvSpPr>
          <p:nvPr>
            <p:ph type="ftr" sz="quarter" idx="11"/>
          </p:nvPr>
        </p:nvSpPr>
        <p:spPr/>
        <p:txBody>
          <a:bodyPr/>
          <a:lstStyle/>
          <a:p>
            <a:r>
              <a:rPr lang="en-US"/>
              <a:t>Fast Fluorinated Facts: PFAS in the News</a:t>
            </a:r>
          </a:p>
        </p:txBody>
      </p:sp>
      <p:sp>
        <p:nvSpPr>
          <p:cNvPr id="10" name="Text Placeholder 9">
            <a:extLst>
              <a:ext uri="{FF2B5EF4-FFF2-40B4-BE49-F238E27FC236}">
                <a16:creationId xmlns:a16="http://schemas.microsoft.com/office/drawing/2014/main" id="{4243B512-8F79-EF81-6028-13E87062B370}"/>
              </a:ext>
            </a:extLst>
          </p:cNvPr>
          <p:cNvSpPr>
            <a:spLocks noGrp="1"/>
          </p:cNvSpPr>
          <p:nvPr>
            <p:ph type="body" sz="quarter" idx="16"/>
          </p:nvPr>
        </p:nvSpPr>
        <p:spPr>
          <a:xfrm>
            <a:off x="91809" y="724923"/>
            <a:ext cx="12008381" cy="5414696"/>
          </a:xfrm>
        </p:spPr>
        <p:txBody>
          <a:bodyPr/>
          <a:lstStyle/>
          <a:p>
            <a:pPr marL="356235" marR="243840" indent="-6350">
              <a:lnSpc>
                <a:spcPct val="103000"/>
              </a:lnSpc>
              <a:spcAft>
                <a:spcPts val="1355"/>
              </a:spcAft>
            </a:pPr>
            <a:r>
              <a:rPr lang="en-US" sz="1400" b="0" i="0">
                <a:solidFill>
                  <a:srgbClr val="464646"/>
                </a:solidFill>
                <a:effectLst/>
              </a:rPr>
              <a:t>PFAS (excluding fluoropolymers), as defined in the “State of PFAS Report,” are proposed as toxic substances under the criteria of the Canadian Environmental Protection Act (CEPA). These substances are entering the environment in quantities or concentrations that have immediate or long-term harmful effects on both the environment and human </a:t>
            </a:r>
            <a:r>
              <a:rPr lang="en-US" sz="1400" b="0">
                <a:effectLst/>
              </a:rPr>
              <a:t>health. Anticipated </a:t>
            </a:r>
            <a:r>
              <a:rPr lang="en-US" sz="1400" kern="100">
                <a:effectLst/>
                <a:ea typeface="Verdana" panose="020B0604030504040204" pitchFamily="34" charset="0"/>
                <a:cs typeface="Times New Roman" panose="02020603050405020304" pitchFamily="18" charset="0"/>
              </a:rPr>
              <a:t>Federal Phase-outs of PFAS include the following:</a:t>
            </a:r>
          </a:p>
          <a:p>
            <a:pPr marL="342900" marR="0" lvl="0" indent="-342900">
              <a:lnSpc>
                <a:spcPct val="125000"/>
              </a:lnSpc>
              <a:spcAft>
                <a:spcPts val="600"/>
              </a:spcAft>
              <a:buFont typeface="Arial" panose="020B0604020202020204" pitchFamily="34" charset="0"/>
              <a:buChar char="•"/>
              <a:tabLst>
                <a:tab pos="228600" algn="l"/>
              </a:tabLst>
            </a:pPr>
            <a:endParaRPr lang="en-US" sz="1400">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lnSpc>
                <a:spcPct val="125000"/>
              </a:lnSpc>
              <a:spcAft>
                <a:spcPts val="600"/>
              </a:spcAft>
              <a:buFont typeface="Arial" panose="020B0604020202020204" pitchFamily="34" charset="0"/>
              <a:buChar char="•"/>
              <a:tabLst>
                <a:tab pos="228600" algn="l"/>
              </a:tabLst>
            </a:pPr>
            <a:endParaRPr lang="en-US" sz="1400" kern="100">
              <a:effectLst/>
              <a:latin typeface="Verdana" panose="020B0604030504040204" pitchFamily="34" charset="0"/>
              <a:ea typeface="Verdana" panose="020B0604030504040204" pitchFamily="34" charset="0"/>
              <a:cs typeface="Times New Roman" panose="02020603050405020304" pitchFamily="18" charset="0"/>
            </a:endParaRPr>
          </a:p>
          <a:p>
            <a:pPr marL="349885" marR="243840">
              <a:lnSpc>
                <a:spcPct val="103000"/>
              </a:lnSpc>
              <a:spcAft>
                <a:spcPts val="1355"/>
              </a:spcAft>
            </a:pPr>
            <a:endParaRPr lang="en-US" sz="1550" b="0" i="0">
              <a:solidFill>
                <a:srgbClr val="464646"/>
              </a:solidFill>
              <a:effectLst/>
            </a:endParaRPr>
          </a:p>
          <a:p>
            <a:pPr marL="349885" marR="243840">
              <a:lnSpc>
                <a:spcPct val="103000"/>
              </a:lnSpc>
              <a:spcAft>
                <a:spcPts val="1355"/>
              </a:spcAft>
            </a:pPr>
            <a:endParaRPr lang="en-US" sz="1550">
              <a:solidFill>
                <a:srgbClr val="464646"/>
              </a:solidFill>
            </a:endParaRPr>
          </a:p>
          <a:p>
            <a:pPr marL="349885" marR="243840">
              <a:lnSpc>
                <a:spcPct val="103000"/>
              </a:lnSpc>
              <a:spcAft>
                <a:spcPts val="1355"/>
              </a:spcAft>
            </a:pPr>
            <a:endParaRPr lang="en-US" sz="1550" b="0" i="0">
              <a:solidFill>
                <a:srgbClr val="464646"/>
              </a:solidFill>
              <a:effectLst/>
            </a:endParaRPr>
          </a:p>
          <a:p>
            <a:pPr marL="349885" marR="243840" algn="ctr">
              <a:lnSpc>
                <a:spcPct val="103000"/>
              </a:lnSpc>
              <a:spcAft>
                <a:spcPts val="1355"/>
              </a:spcAft>
            </a:pPr>
            <a:endParaRPr lang="en-US" sz="500" u="sng" kern="100">
              <a:effectLst/>
              <a:latin typeface="Verdana" panose="020B0604030504040204" pitchFamily="34" charset="0"/>
              <a:ea typeface="Verdana" panose="020B0604030504040204" pitchFamily="34" charset="0"/>
              <a:cs typeface="Times New Roman" panose="02020603050405020304" pitchFamily="18" charset="0"/>
            </a:endParaRPr>
          </a:p>
          <a:p>
            <a:pPr marL="349885" marR="243840" algn="ctr">
              <a:lnSpc>
                <a:spcPct val="103000"/>
              </a:lnSpc>
              <a:spcAft>
                <a:spcPts val="1355"/>
              </a:spcAft>
            </a:pPr>
            <a:r>
              <a:rPr lang="en-US" sz="1050" u="sng" kern="100">
                <a:effectLst/>
                <a:latin typeface="Verdana" panose="020B0604030504040204" pitchFamily="34" charset="0"/>
                <a:ea typeface="Verdana" panose="020B0604030504040204" pitchFamily="34" charset="0"/>
                <a:cs typeface="Times New Roman" panose="02020603050405020304" pitchFamily="18" charset="0"/>
              </a:rPr>
              <a:t>www.canada.ca/en/environment-climate-change/services/evaluating-existing-substances/risk-management-approach-per-polyfluoroalkyl-substances.html</a:t>
            </a:r>
            <a:endParaRPr lang="en-US" sz="1050" kern="100">
              <a:effectLst/>
              <a:latin typeface="Verdana" panose="020B0604030504040204" pitchFamily="34" charset="0"/>
              <a:ea typeface="Verdana" panose="020B0604030504040204" pitchFamily="34" charset="0"/>
              <a:cs typeface="Times New Roman" panose="02020603050405020304" pitchFamily="18" charset="0"/>
            </a:endParaRPr>
          </a:p>
          <a:p>
            <a:pPr marL="349885" marR="243840">
              <a:lnSpc>
                <a:spcPct val="103000"/>
              </a:lnSpc>
              <a:spcAft>
                <a:spcPts val="1355"/>
              </a:spcAft>
            </a:pPr>
            <a:r>
              <a:rPr lang="en-US" sz="1550" b="0" i="0">
                <a:solidFill>
                  <a:srgbClr val="464646"/>
                </a:solidFill>
                <a:effectLst/>
              </a:rPr>
              <a:t>Notable is that PFAS meeting the definition of “Fluoropolymers” are not addressed within the 2025 Risk Management document.  These are planned for separate assessment. Fluoropolymers in Canada remain a topic of further investigation, discussion, and regulation.</a:t>
            </a:r>
            <a:endParaRPr lang="en-US" sz="1550"/>
          </a:p>
        </p:txBody>
      </p:sp>
      <p:graphicFrame>
        <p:nvGraphicFramePr>
          <p:cNvPr id="11" name="Table 10">
            <a:extLst>
              <a:ext uri="{FF2B5EF4-FFF2-40B4-BE49-F238E27FC236}">
                <a16:creationId xmlns:a16="http://schemas.microsoft.com/office/drawing/2014/main" id="{C87730E6-3BB7-2CB7-DE8B-1E6DD7162A27}"/>
              </a:ext>
            </a:extLst>
          </p:cNvPr>
          <p:cNvGraphicFramePr>
            <a:graphicFrameLocks noGrp="1"/>
          </p:cNvGraphicFramePr>
          <p:nvPr>
            <p:extLst>
              <p:ext uri="{D42A27DB-BD31-4B8C-83A1-F6EECF244321}">
                <p14:modId xmlns:p14="http://schemas.microsoft.com/office/powerpoint/2010/main" val="224685108"/>
              </p:ext>
            </p:extLst>
          </p:nvPr>
        </p:nvGraphicFramePr>
        <p:xfrm>
          <a:off x="561703" y="1464225"/>
          <a:ext cx="11143850" cy="2874641"/>
        </p:xfrm>
        <a:graphic>
          <a:graphicData uri="http://schemas.openxmlformats.org/drawingml/2006/table">
            <a:tbl>
              <a:tblPr firstRow="1" bandRow="1">
                <a:tableStyleId>{5940675A-B579-460E-94D1-54222C63F5DA}</a:tableStyleId>
              </a:tblPr>
              <a:tblGrid>
                <a:gridCol w="809897">
                  <a:extLst>
                    <a:ext uri="{9D8B030D-6E8A-4147-A177-3AD203B41FA5}">
                      <a16:colId xmlns:a16="http://schemas.microsoft.com/office/drawing/2014/main" val="622090987"/>
                    </a:ext>
                  </a:extLst>
                </a:gridCol>
                <a:gridCol w="2572327">
                  <a:extLst>
                    <a:ext uri="{9D8B030D-6E8A-4147-A177-3AD203B41FA5}">
                      <a16:colId xmlns:a16="http://schemas.microsoft.com/office/drawing/2014/main" val="1273783112"/>
                    </a:ext>
                  </a:extLst>
                </a:gridCol>
                <a:gridCol w="7761626">
                  <a:extLst>
                    <a:ext uri="{9D8B030D-6E8A-4147-A177-3AD203B41FA5}">
                      <a16:colId xmlns:a16="http://schemas.microsoft.com/office/drawing/2014/main" val="508666527"/>
                    </a:ext>
                  </a:extLst>
                </a:gridCol>
              </a:tblGrid>
              <a:tr h="220885">
                <a:tc>
                  <a:txBody>
                    <a:bodyPr/>
                    <a:lstStyle/>
                    <a:p>
                      <a:pPr marL="0" marR="0">
                        <a:lnSpc>
                          <a:spcPct val="125000"/>
                        </a:lnSpc>
                        <a:spcAft>
                          <a:spcPts val="600"/>
                        </a:spcAft>
                        <a:buNone/>
                      </a:pPr>
                      <a:r>
                        <a:rPr lang="en-US" sz="1300" b="1" kern="100">
                          <a:effectLst/>
                          <a:latin typeface="Verdana" panose="020B0604030504040204" pitchFamily="34" charset="0"/>
                          <a:ea typeface="Verdana" panose="020B0604030504040204" pitchFamily="34" charset="0"/>
                          <a:cs typeface="Times New Roman" panose="02020603050405020304" pitchFamily="18" charset="0"/>
                        </a:rPr>
                        <a:t>Phase </a:t>
                      </a:r>
                      <a:endParaRPr lang="en-US" sz="1300" kern="1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0" marR="0">
                        <a:lnSpc>
                          <a:spcPct val="125000"/>
                        </a:lnSpc>
                        <a:spcAft>
                          <a:spcPts val="600"/>
                        </a:spcAft>
                        <a:buNone/>
                      </a:pPr>
                      <a:r>
                        <a:rPr lang="en-US" sz="1300" b="1" kern="100">
                          <a:effectLst/>
                          <a:latin typeface="Verdana" panose="020B0604030504040204" pitchFamily="34" charset="0"/>
                          <a:ea typeface="Verdana" panose="020B0604030504040204" pitchFamily="34" charset="0"/>
                          <a:cs typeface="Times New Roman" panose="02020603050405020304" pitchFamily="18" charset="0"/>
                        </a:rPr>
                        <a:t>Scope</a:t>
                      </a:r>
                      <a:endParaRPr lang="en-US" sz="1300" kern="1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marL="0" marR="0">
                        <a:lnSpc>
                          <a:spcPct val="125000"/>
                        </a:lnSpc>
                        <a:spcAft>
                          <a:spcPts val="600"/>
                        </a:spcAft>
                        <a:buNone/>
                      </a:pPr>
                      <a:r>
                        <a:rPr lang="en-US" sz="1300" b="1" kern="100">
                          <a:effectLst/>
                          <a:latin typeface="Verdana" panose="020B0604030504040204" pitchFamily="34" charset="0"/>
                          <a:ea typeface="Verdana" panose="020B0604030504040204" pitchFamily="34" charset="0"/>
                          <a:cs typeface="Times New Roman" panose="02020603050405020304" pitchFamily="18" charset="0"/>
                        </a:rPr>
                        <a:t>Example of uses / products</a:t>
                      </a:r>
                      <a:endParaRPr lang="en-US" sz="1300" kern="1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3736824"/>
                  </a:ext>
                </a:extLst>
              </a:tr>
              <a:tr h="474436">
                <a:tc>
                  <a:txBody>
                    <a:bodyPr/>
                    <a:lstStyle/>
                    <a:p>
                      <a:pPr marL="0" marR="0">
                        <a:buNone/>
                      </a:pPr>
                      <a:r>
                        <a:rPr lang="en-US" sz="1300" b="0" kern="100" spc="20">
                          <a:effectLst/>
                          <a:latin typeface="Verdana" panose="020B0604030504040204" pitchFamily="34" charset="0"/>
                          <a:ea typeface="Verdana" panose="020B0604030504040204" pitchFamily="34" charset="0"/>
                          <a:cs typeface="Times New Roman (Body CS)"/>
                        </a:rPr>
                        <a:t>1 </a:t>
                      </a:r>
                    </a:p>
                    <a:p>
                      <a:pPr marL="0" marR="0">
                        <a:buNone/>
                      </a:pPr>
                      <a:r>
                        <a:rPr lang="en-US" sz="1300" b="0" kern="100" spc="20">
                          <a:effectLst/>
                          <a:latin typeface="Verdana" panose="020B0604030504040204" pitchFamily="34" charset="0"/>
                          <a:ea typeface="Verdana" panose="020B0604030504040204" pitchFamily="34" charset="0"/>
                          <a:cs typeface="Times New Roman (Body CS)"/>
                        </a:rPr>
                        <a:t>(2025)</a:t>
                      </a:r>
                    </a:p>
                  </a:txBody>
                  <a:tcPr marL="68580" marR="68580" marT="0" marB="0"/>
                </a:tc>
                <a:tc>
                  <a:txBody>
                    <a:bodyPr/>
                    <a:lstStyle/>
                    <a:p>
                      <a:pPr marL="0" marR="0">
                        <a:buNone/>
                      </a:pPr>
                      <a:r>
                        <a:rPr lang="en-US" sz="1300" kern="100" spc="20">
                          <a:effectLst/>
                          <a:latin typeface="Verdana" panose="020B0604030504040204" pitchFamily="34" charset="0"/>
                          <a:ea typeface="Verdana" panose="020B0604030504040204" pitchFamily="34" charset="0"/>
                          <a:cs typeface="Times New Roman (Body CS)"/>
                        </a:rPr>
                        <a:t>Fire Suppression Foams.</a:t>
                      </a:r>
                    </a:p>
                  </a:txBody>
                  <a:tcPr marL="68580" marR="68580" marT="0" marB="0"/>
                </a:tc>
                <a:tc>
                  <a:txBody>
                    <a:bodyPr/>
                    <a:lstStyle/>
                    <a:p>
                      <a:pPr marL="285750" marR="0" indent="-285750">
                        <a:buFont typeface="Arial" panose="020B0604020202020204" pitchFamily="34" charset="0"/>
                        <a:buChar char="•"/>
                      </a:pPr>
                      <a:r>
                        <a:rPr lang="en-US" sz="1300" kern="100" spc="20">
                          <a:effectLst/>
                          <a:latin typeface="Verdana" panose="020B0604030504040204" pitchFamily="34" charset="0"/>
                          <a:ea typeface="Verdana" panose="020B0604030504040204" pitchFamily="34" charset="0"/>
                          <a:cs typeface="Times New Roman (Body CS)"/>
                        </a:rPr>
                        <a:t>all fire suppression foams not currently in phase-out (C8 foams in 2025-2027, C6 foams following consultation)</a:t>
                      </a:r>
                    </a:p>
                  </a:txBody>
                  <a:tcPr marL="68580" marR="68580" marT="0" marB="0"/>
                </a:tc>
                <a:extLst>
                  <a:ext uri="{0D108BD9-81ED-4DB2-BD59-A6C34878D82A}">
                    <a16:rowId xmlns:a16="http://schemas.microsoft.com/office/drawing/2014/main" val="1369831528"/>
                  </a:ext>
                </a:extLst>
              </a:tr>
              <a:tr h="474436">
                <a:tc>
                  <a:txBody>
                    <a:bodyPr/>
                    <a:lstStyle/>
                    <a:p>
                      <a:pPr marL="0" marR="0">
                        <a:lnSpc>
                          <a:spcPct val="125000"/>
                        </a:lnSpc>
                        <a:spcAft>
                          <a:spcPts val="600"/>
                        </a:spcAft>
                        <a:buNone/>
                      </a:pPr>
                      <a:r>
                        <a:rPr lang="en-US" sz="1300" b="0" kern="100">
                          <a:effectLst/>
                          <a:latin typeface="Verdana" panose="020B0604030504040204" pitchFamily="34" charset="0"/>
                          <a:ea typeface="Verdana" panose="020B0604030504040204" pitchFamily="34" charset="0"/>
                          <a:cs typeface="Times New Roman" panose="02020603050405020304" pitchFamily="18" charset="0"/>
                        </a:rPr>
                        <a:t> </a:t>
                      </a:r>
                    </a:p>
                    <a:p>
                      <a:pPr marL="0" marR="0">
                        <a:lnSpc>
                          <a:spcPct val="125000"/>
                        </a:lnSpc>
                        <a:spcAft>
                          <a:spcPts val="600"/>
                        </a:spcAft>
                        <a:buNone/>
                      </a:pPr>
                      <a:r>
                        <a:rPr lang="en-US" sz="1300" b="0" kern="100">
                          <a:effectLst/>
                          <a:latin typeface="Verdana" panose="020B0604030504040204" pitchFamily="34" charset="0"/>
                          <a:ea typeface="Verdana" panose="020B0604030504040204" pitchFamily="34" charset="0"/>
                          <a:cs typeface="Times New Roman" panose="02020603050405020304" pitchFamily="18" charset="0"/>
                        </a:rPr>
                        <a:t>2 (Spring 2027)</a:t>
                      </a:r>
                    </a:p>
                  </a:txBody>
                  <a:tcPr marL="68580" marR="68580" marT="0" marB="0"/>
                </a:tc>
                <a:tc>
                  <a:txBody>
                    <a:bodyPr/>
                    <a:lstStyle/>
                    <a:p>
                      <a:pPr marL="0" marR="0">
                        <a:buNone/>
                      </a:pPr>
                      <a:r>
                        <a:rPr lang="en-US" sz="1300" kern="100" spc="20">
                          <a:effectLst/>
                          <a:latin typeface="Verdana" panose="020B0604030504040204" pitchFamily="34" charset="0"/>
                          <a:ea typeface="Verdana" panose="020B0604030504040204" pitchFamily="34" charset="0"/>
                          <a:cs typeface="Times New Roman (Body CS)"/>
                        </a:rPr>
                        <a:t>PFAS not needed for the protection of health, safety or the environment, where alternatives are known to exist.</a:t>
                      </a:r>
                    </a:p>
                  </a:txBody>
                  <a:tcPr marL="68580" marR="68580" marT="0" marB="0"/>
                </a:tc>
                <a:tc>
                  <a:txBody>
                    <a:bodyPr/>
                    <a:lstStyle/>
                    <a:p>
                      <a:pPr marL="342900" marR="0" lvl="0" indent="-342900">
                        <a:buFont typeface="Arial" panose="020B0604020202020204" pitchFamily="34" charset="0"/>
                        <a:buChar char="•"/>
                        <a:tabLst>
                          <a:tab pos="228600" algn="l"/>
                        </a:tabLst>
                      </a:pPr>
                      <a:r>
                        <a:rPr lang="en-US" sz="1300" kern="100" spc="20">
                          <a:effectLst/>
                          <a:latin typeface="Verdana" panose="020B0604030504040204" pitchFamily="34" charset="0"/>
                          <a:ea typeface="Verdana" panose="020B0604030504040204" pitchFamily="34" charset="0"/>
                          <a:cs typeface="Times New Roman" panose="02020603050405020304" pitchFamily="18" charset="0"/>
                        </a:rPr>
                        <a:t>cosmetics</a:t>
                      </a:r>
                    </a:p>
                    <a:p>
                      <a:pPr marL="342900" marR="0" lvl="0" indent="-342900">
                        <a:buFont typeface="Arial" panose="020B0604020202020204" pitchFamily="34" charset="0"/>
                        <a:buChar char="•"/>
                        <a:tabLst>
                          <a:tab pos="228600" algn="l"/>
                        </a:tabLst>
                      </a:pPr>
                      <a:r>
                        <a:rPr lang="en-US" sz="1300" kern="100" spc="20">
                          <a:effectLst/>
                          <a:latin typeface="Verdana" panose="020B0604030504040204" pitchFamily="34" charset="0"/>
                          <a:ea typeface="Verdana" panose="020B0604030504040204" pitchFamily="34" charset="0"/>
                          <a:cs typeface="Times New Roman" panose="02020603050405020304" pitchFamily="18" charset="0"/>
                        </a:rPr>
                        <a:t>natural health products and nonprescription drugs</a:t>
                      </a:r>
                    </a:p>
                    <a:p>
                      <a:pPr marL="342900" marR="0" lvl="0" indent="-342900">
                        <a:buFont typeface="Arial" panose="020B0604020202020204" pitchFamily="34" charset="0"/>
                        <a:buChar char="•"/>
                        <a:tabLst>
                          <a:tab pos="228600" algn="l"/>
                        </a:tabLst>
                      </a:pPr>
                      <a:r>
                        <a:rPr lang="en-US" sz="1300" kern="100" spc="20">
                          <a:effectLst/>
                          <a:latin typeface="Verdana" panose="020B0604030504040204" pitchFamily="34" charset="0"/>
                          <a:ea typeface="Verdana" panose="020B0604030504040204" pitchFamily="34" charset="0"/>
                          <a:cs typeface="Times New Roman" panose="02020603050405020304" pitchFamily="18" charset="0"/>
                        </a:rPr>
                        <a:t>food packaging materials, food additives, non-industrial food-contact products such as paper plates</a:t>
                      </a:r>
                    </a:p>
                    <a:p>
                      <a:pPr marL="342900" marR="0" lvl="0" indent="-342900">
                        <a:buFont typeface="Arial" panose="020B0604020202020204" pitchFamily="34" charset="0"/>
                        <a:buChar char="•"/>
                        <a:tabLst>
                          <a:tab pos="228600" algn="l"/>
                        </a:tabLst>
                      </a:pPr>
                      <a:r>
                        <a:rPr lang="en-US" sz="1300" kern="100" spc="20">
                          <a:effectLst/>
                          <a:latin typeface="Verdana" panose="020B0604030504040204" pitchFamily="34" charset="0"/>
                          <a:ea typeface="Verdana" panose="020B0604030504040204" pitchFamily="34" charset="0"/>
                          <a:cs typeface="Times New Roman" panose="02020603050405020304" pitchFamily="18" charset="0"/>
                        </a:rPr>
                        <a:t>paints and coatings, adhesives, sealants, and other building materials for consumers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lang="en-US" sz="1300" kern="100" spc="20">
                          <a:effectLst/>
                          <a:latin typeface="Verdana" panose="020B0604030504040204" pitchFamily="34" charset="0"/>
                          <a:ea typeface="Verdana" panose="020B0604030504040204" pitchFamily="34" charset="0"/>
                          <a:cs typeface="Times New Roman" panose="02020603050405020304" pitchFamily="18" charset="0"/>
                        </a:rPr>
                        <a:t>consumer cleaning products, polishes, and waxes, including ski waxes</a:t>
                      </a:r>
                    </a:p>
                  </a:txBody>
                  <a:tcPr marL="68580" marR="68580" marT="0" marB="0"/>
                </a:tc>
                <a:extLst>
                  <a:ext uri="{0D108BD9-81ED-4DB2-BD59-A6C34878D82A}">
                    <a16:rowId xmlns:a16="http://schemas.microsoft.com/office/drawing/2014/main" val="537474299"/>
                  </a:ext>
                </a:extLst>
              </a:tr>
              <a:tr h="474436">
                <a:tc>
                  <a:txBody>
                    <a:bodyPr/>
                    <a:lstStyle/>
                    <a:p>
                      <a:pPr marL="0" marR="0">
                        <a:lnSpc>
                          <a:spcPct val="125000"/>
                        </a:lnSpc>
                        <a:spcAft>
                          <a:spcPts val="600"/>
                        </a:spcAft>
                        <a:buNone/>
                      </a:pPr>
                      <a:r>
                        <a:rPr lang="en-US" sz="1300" b="0" kern="100">
                          <a:effectLst/>
                          <a:latin typeface="Verdana" panose="020B0604030504040204" pitchFamily="34" charset="0"/>
                          <a:ea typeface="Verdana" panose="020B0604030504040204" pitchFamily="34" charset="0"/>
                          <a:cs typeface="Times New Roman" panose="02020603050405020304" pitchFamily="18" charset="0"/>
                        </a:rPr>
                        <a:t>3   (TBA)</a:t>
                      </a:r>
                    </a:p>
                  </a:txBody>
                  <a:tcPr marL="68580" marR="68580" marT="0" marB="0"/>
                </a:tc>
                <a:tc>
                  <a:txBody>
                    <a:bodyPr/>
                    <a:lstStyle/>
                    <a:p>
                      <a:pPr marL="0" marR="0">
                        <a:buNone/>
                      </a:pPr>
                      <a:r>
                        <a:rPr lang="en-US" sz="1300" kern="100" spc="20">
                          <a:effectLst/>
                          <a:latin typeface="Verdana" panose="020B0604030504040204" pitchFamily="34" charset="0"/>
                          <a:ea typeface="Verdana" panose="020B0604030504040204" pitchFamily="34" charset="0"/>
                          <a:cs typeface="Times New Roman (Body CS)"/>
                        </a:rPr>
                        <a:t>Uses of PFAS (excluding fluoropolymers) for which currently there may not be feasible alternatives, and requiring further evaluation.</a:t>
                      </a:r>
                    </a:p>
                  </a:txBody>
                  <a:tcPr marL="68580" marR="68580" marT="0" marB="0"/>
                </a:tc>
                <a:tc>
                  <a:txBody>
                    <a:bodyPr/>
                    <a:lstStyle/>
                    <a:p>
                      <a:pPr marL="342900" marR="0" lvl="0" indent="-342900">
                        <a:buFont typeface="Arial" panose="020B0604020202020204" pitchFamily="34" charset="0"/>
                        <a:buChar char="•"/>
                        <a:tabLst>
                          <a:tab pos="228600" algn="l"/>
                        </a:tabLst>
                      </a:pPr>
                      <a:r>
                        <a:rPr lang="en-US" sz="1300" kern="100" spc="20">
                          <a:effectLst/>
                          <a:latin typeface="Verdana" panose="020B0604030504040204" pitchFamily="34" charset="0"/>
                          <a:ea typeface="Verdana" panose="020B0604030504040204" pitchFamily="34" charset="0"/>
                          <a:cs typeface="Times New Roman" panose="02020603050405020304" pitchFamily="18" charset="0"/>
                        </a:rPr>
                        <a:t>fluorinated gas applications, such as spray-foam insulation and refrigeration</a:t>
                      </a:r>
                    </a:p>
                    <a:p>
                      <a:pPr marL="342900" marR="0" lvl="0" indent="-342900">
                        <a:buFont typeface="Arial" panose="020B0604020202020204" pitchFamily="34" charset="0"/>
                        <a:buChar char="•"/>
                        <a:tabLst>
                          <a:tab pos="228600" algn="l"/>
                        </a:tabLst>
                      </a:pPr>
                      <a:r>
                        <a:rPr lang="en-US" sz="1300" kern="100" spc="20">
                          <a:effectLst/>
                          <a:latin typeface="Verdana" panose="020B0604030504040204" pitchFamily="34" charset="0"/>
                          <a:ea typeface="Verdana" panose="020B0604030504040204" pitchFamily="34" charset="0"/>
                          <a:cs typeface="Times New Roman" panose="02020603050405020304" pitchFamily="18" charset="0"/>
                        </a:rPr>
                        <a:t>prescription drugs (human and veterinary) and medical devices </a:t>
                      </a:r>
                    </a:p>
                    <a:p>
                      <a:pPr marL="342900" marR="0" lvl="0" indent="-342900">
                        <a:buFont typeface="Arial" panose="020B0604020202020204" pitchFamily="34" charset="0"/>
                        <a:buChar char="•"/>
                        <a:tabLst>
                          <a:tab pos="228600" algn="l"/>
                        </a:tabLst>
                      </a:pPr>
                      <a:r>
                        <a:rPr lang="en-US" sz="1300" kern="100" spc="20">
                          <a:effectLst/>
                          <a:latin typeface="Verdana" panose="020B0604030504040204" pitchFamily="34" charset="0"/>
                          <a:ea typeface="Verdana" panose="020B0604030504040204" pitchFamily="34" charset="0"/>
                          <a:cs typeface="Times New Roman" panose="02020603050405020304" pitchFamily="18" charset="0"/>
                        </a:rPr>
                        <a:t>industrial food contact materials</a:t>
                      </a:r>
                    </a:p>
                    <a:p>
                      <a:pPr marL="342900" marR="0" lvl="0" indent="-342900">
                        <a:buFont typeface="Arial" panose="020B0604020202020204" pitchFamily="34" charset="0"/>
                        <a:buChar char="•"/>
                        <a:tabLst>
                          <a:tab pos="228600" algn="l"/>
                        </a:tabLst>
                      </a:pPr>
                      <a:r>
                        <a:rPr lang="en-US" sz="1300" kern="100" spc="20">
                          <a:effectLst/>
                          <a:latin typeface="Verdana" panose="020B0604030504040204" pitchFamily="34" charset="0"/>
                          <a:ea typeface="Verdana" panose="020B0604030504040204" pitchFamily="34" charset="0"/>
                          <a:cs typeface="Times New Roman" panose="02020603050405020304" pitchFamily="18" charset="0"/>
                        </a:rPr>
                        <a:t>other industrial sectors, such as mining and petroleum</a:t>
                      </a:r>
                    </a:p>
                    <a:p>
                      <a:pPr marL="342900" marR="0" lvl="0" indent="-342900">
                        <a:buFont typeface="Arial" panose="020B0604020202020204" pitchFamily="34" charset="0"/>
                        <a:buChar char="•"/>
                        <a:tabLst>
                          <a:tab pos="228600" algn="l"/>
                        </a:tabLst>
                      </a:pPr>
                      <a:r>
                        <a:rPr lang="en-US" sz="1300" kern="100" spc="20">
                          <a:effectLst/>
                          <a:latin typeface="Verdana" panose="020B0604030504040204" pitchFamily="34" charset="0"/>
                          <a:ea typeface="Verdana" panose="020B0604030504040204" pitchFamily="34" charset="0"/>
                          <a:cs typeface="Times New Roman" panose="02020603050405020304" pitchFamily="18" charset="0"/>
                        </a:rPr>
                        <a:t>transport and military applications</a:t>
                      </a:r>
                    </a:p>
                  </a:txBody>
                  <a:tcPr marL="68580" marR="68580" marT="0" marB="0"/>
                </a:tc>
                <a:extLst>
                  <a:ext uri="{0D108BD9-81ED-4DB2-BD59-A6C34878D82A}">
                    <a16:rowId xmlns:a16="http://schemas.microsoft.com/office/drawing/2014/main" val="454751456"/>
                  </a:ext>
                </a:extLst>
              </a:tr>
            </a:tbl>
          </a:graphicData>
        </a:graphic>
      </p:graphicFrame>
    </p:spTree>
    <p:custDataLst>
      <p:custData r:id="rId1"/>
      <p:custData r:id="rId2"/>
    </p:custDataLst>
    <p:extLst>
      <p:ext uri="{BB962C8B-B14F-4D97-AF65-F5344CB8AC3E}">
        <p14:creationId xmlns:p14="http://schemas.microsoft.com/office/powerpoint/2010/main" val="753843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9C96A-5656-D9DC-B555-9C2A053834C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BD399CB-3B3E-CB42-E36B-8136EFEE3C69}"/>
              </a:ext>
            </a:extLst>
          </p:cNvPr>
          <p:cNvSpPr/>
          <p:nvPr/>
        </p:nvSpPr>
        <p:spPr>
          <a:xfrm>
            <a:off x="0" y="0"/>
            <a:ext cx="12192000" cy="6964636"/>
          </a:xfrm>
          <a:prstGeom prst="rect">
            <a:avLst/>
          </a:prstGeom>
          <a:solidFill>
            <a:schemeClr val="accent2">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37DB188C-B0E7-E252-BEF3-19FE463E1F8D}"/>
              </a:ext>
            </a:extLst>
          </p:cNvPr>
          <p:cNvGrpSpPr/>
          <p:nvPr/>
        </p:nvGrpSpPr>
        <p:grpSpPr>
          <a:xfrm>
            <a:off x="2230289" y="2351782"/>
            <a:ext cx="7853719" cy="1702279"/>
            <a:chOff x="3448346" y="3341453"/>
            <a:chExt cx="5379572" cy="1702279"/>
          </a:xfrm>
        </p:grpSpPr>
        <p:sp>
          <p:nvSpPr>
            <p:cNvPr id="9" name="Rectangle 8">
              <a:extLst>
                <a:ext uri="{FF2B5EF4-FFF2-40B4-BE49-F238E27FC236}">
                  <a16:creationId xmlns:a16="http://schemas.microsoft.com/office/drawing/2014/main" id="{D947F1C2-5F2E-CBF5-A54C-CB7DB4647E6F}"/>
                </a:ext>
              </a:extLst>
            </p:cNvPr>
            <p:cNvSpPr/>
            <p:nvPr/>
          </p:nvSpPr>
          <p:spPr>
            <a:xfrm>
              <a:off x="3448346" y="3341453"/>
              <a:ext cx="5379572" cy="1077218"/>
            </a:xfrm>
            <a:prstGeom prst="rect">
              <a:avLst/>
            </a:prstGeom>
          </p:spPr>
          <p:txBody>
            <a:bodyPr wrap="square" lIns="91440" tIns="45720" rIns="91440" bIns="45720" anchor="b">
              <a:spAutoFit/>
            </a:bodyPr>
            <a:lstStyle/>
            <a:p>
              <a:pPr algn="ctr">
                <a:defRPr/>
              </a:pPr>
              <a:r>
                <a:rPr lang="en-US" sz="3200" b="1" kern="0" cap="all">
                  <a:solidFill>
                    <a:prstClr val="white"/>
                  </a:solidFill>
                  <a:ea typeface="Cambria"/>
                  <a:cs typeface="Arial"/>
                </a:rPr>
                <a:t>PFAS background - </a:t>
              </a:r>
              <a:endParaRPr lang="en-US">
                <a:solidFill>
                  <a:prstClr val="white"/>
                </a:solidFill>
              </a:endParaRPr>
            </a:p>
            <a:p>
              <a:pPr algn="ctr">
                <a:defRPr/>
              </a:pPr>
              <a:r>
                <a:rPr lang="en-US" sz="3200" b="1" kern="0" cap="all">
                  <a:solidFill>
                    <a:prstClr val="white"/>
                  </a:solidFill>
                  <a:ea typeface="Cambria"/>
                  <a:cs typeface="Arial"/>
                </a:rPr>
                <a:t>Why Does It Matter</a:t>
              </a:r>
              <a:endParaRPr lang="en-US">
                <a:solidFill>
                  <a:prstClr val="white"/>
                </a:solidFill>
                <a:ea typeface="Cambria"/>
              </a:endParaRPr>
            </a:p>
          </p:txBody>
        </p:sp>
        <p:cxnSp>
          <p:nvCxnSpPr>
            <p:cNvPr id="10" name="Straight Connector 9">
              <a:extLst>
                <a:ext uri="{FF2B5EF4-FFF2-40B4-BE49-F238E27FC236}">
                  <a16:creationId xmlns:a16="http://schemas.microsoft.com/office/drawing/2014/main" id="{BC952804-9BE3-4E0A-A274-CF8D8810EFB2}"/>
                </a:ext>
              </a:extLst>
            </p:cNvPr>
            <p:cNvCxnSpPr/>
            <p:nvPr/>
          </p:nvCxnSpPr>
          <p:spPr>
            <a:xfrm>
              <a:off x="4187562" y="4446835"/>
              <a:ext cx="39011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BD5498E-C975-A94B-BEDC-9EFC399D6034}"/>
                </a:ext>
              </a:extLst>
            </p:cNvPr>
            <p:cNvSpPr/>
            <p:nvPr/>
          </p:nvSpPr>
          <p:spPr>
            <a:xfrm>
              <a:off x="3655933" y="4582067"/>
              <a:ext cx="4964398" cy="461665"/>
            </a:xfrm>
            <a:prstGeom prst="rect">
              <a:avLst/>
            </a:prstGeom>
          </p:spPr>
          <p:txBody>
            <a:bodyPr wrap="square" lIns="91440" tIns="45720" rIns="91440" bIns="45720" anchor="t">
              <a:spAutoFit/>
            </a:bodyPr>
            <a:lstStyle/>
            <a:p>
              <a:pPr algn="ctr">
                <a:defRPr/>
              </a:pPr>
              <a:r>
                <a:rPr lang="en-US" sz="2400">
                  <a:solidFill>
                    <a:schemeClr val="bg1"/>
                  </a:solidFill>
                  <a:latin typeface="Vani"/>
                  <a:ea typeface="Verdana"/>
                  <a:cs typeface="Vani"/>
                </a:rPr>
                <a:t>Chris Wenczel, P.G.</a:t>
              </a:r>
              <a:endParaRPr lang="en-US" sz="2400" i="0" u="none" strike="noStrike" spc="0" normalizeH="0" baseline="0" noProof="0">
                <a:ln>
                  <a:noFill/>
                </a:ln>
                <a:solidFill>
                  <a:schemeClr val="bg1"/>
                </a:solidFill>
                <a:effectLst/>
                <a:uLnTx/>
                <a:uFillTx/>
                <a:latin typeface="Vani" panose="020B0502040204020203" pitchFamily="18" charset="0"/>
                <a:ea typeface="Verdana" panose="020B0604030504040204" pitchFamily="34" charset="0"/>
                <a:cs typeface="Vani" panose="020B0502040204020203" pitchFamily="18" charset="0"/>
              </a:endParaRPr>
            </a:p>
          </p:txBody>
        </p:sp>
      </p:grpSp>
    </p:spTree>
    <p:extLst>
      <p:ext uri="{BB962C8B-B14F-4D97-AF65-F5344CB8AC3E}">
        <p14:creationId xmlns:p14="http://schemas.microsoft.com/office/powerpoint/2010/main" val="969660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in a yellow suit picking up a yellow bag&#10;&#10;AI-generated content may be incorrect.">
            <a:extLst>
              <a:ext uri="{FF2B5EF4-FFF2-40B4-BE49-F238E27FC236}">
                <a16:creationId xmlns:a16="http://schemas.microsoft.com/office/drawing/2014/main" id="{814E02FD-D826-230B-B892-DD9AD72F2919}"/>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34988" r="34988"/>
          <a:stretch>
            <a:fillRect/>
          </a:stretch>
        </p:blipFill>
        <p:spPr/>
      </p:pic>
      <p:sp>
        <p:nvSpPr>
          <p:cNvPr id="6" name="Title 5">
            <a:extLst>
              <a:ext uri="{FF2B5EF4-FFF2-40B4-BE49-F238E27FC236}">
                <a16:creationId xmlns:a16="http://schemas.microsoft.com/office/drawing/2014/main" id="{4A4DA91C-2A93-C183-5E60-0F7B9CB51E1B}"/>
              </a:ext>
            </a:extLst>
          </p:cNvPr>
          <p:cNvSpPr>
            <a:spLocks noGrp="1"/>
          </p:cNvSpPr>
          <p:nvPr>
            <p:ph type="title"/>
          </p:nvPr>
        </p:nvSpPr>
        <p:spPr>
          <a:xfrm>
            <a:off x="215900" y="216000"/>
            <a:ext cx="9042400" cy="387798"/>
          </a:xfrm>
        </p:spPr>
        <p:txBody>
          <a:bodyPr vert="horz" wrap="square" lIns="0" tIns="0" rIns="0" bIns="0" rtlCol="0" anchor="t">
            <a:spAutoFit/>
          </a:bodyPr>
          <a:lstStyle/>
          <a:p>
            <a:r>
              <a:rPr lang="en-US" sz="2750">
                <a:latin typeface="Verdana" panose="020B0604030504040204" pitchFamily="34" charset="0"/>
                <a:ea typeface="Verdana" panose="020B0604030504040204" pitchFamily="34" charset="0"/>
              </a:rPr>
              <a:t>PFAS Background In The Environment</a:t>
            </a:r>
          </a:p>
        </p:txBody>
      </p:sp>
      <p:sp>
        <p:nvSpPr>
          <p:cNvPr id="12" name="Footer Placeholder 3">
            <a:extLst>
              <a:ext uri="{FF2B5EF4-FFF2-40B4-BE49-F238E27FC236}">
                <a16:creationId xmlns:a16="http://schemas.microsoft.com/office/drawing/2014/main" id="{6DD68DE0-4103-8FEF-E8C9-607125811678}"/>
              </a:ext>
            </a:extLst>
          </p:cNvPr>
          <p:cNvSpPr>
            <a:spLocks noGrp="1"/>
          </p:cNvSpPr>
          <p:nvPr>
            <p:ph type="ftr" sz="quarter" idx="11"/>
          </p:nvPr>
        </p:nvSpPr>
        <p:spPr/>
        <p:txBody>
          <a:bodyPr/>
          <a:lstStyle/>
          <a:p>
            <a:r>
              <a:rPr lang="en-US"/>
              <a:t>Fast Fluorinated Facts: PFAS in the News</a:t>
            </a:r>
            <a:endParaRPr lang="en-GB"/>
          </a:p>
        </p:txBody>
      </p:sp>
      <p:sp>
        <p:nvSpPr>
          <p:cNvPr id="7" name="Text Placeholder 6">
            <a:extLst>
              <a:ext uri="{FF2B5EF4-FFF2-40B4-BE49-F238E27FC236}">
                <a16:creationId xmlns:a16="http://schemas.microsoft.com/office/drawing/2014/main" id="{DC421BCC-E486-15D7-8E4E-E541692CD93B}"/>
              </a:ext>
            </a:extLst>
          </p:cNvPr>
          <p:cNvSpPr>
            <a:spLocks noGrp="1"/>
          </p:cNvSpPr>
          <p:nvPr>
            <p:ph type="body" idx="1"/>
          </p:nvPr>
        </p:nvSpPr>
        <p:spPr>
          <a:xfrm>
            <a:off x="215900" y="972000"/>
            <a:ext cx="7857986" cy="5493812"/>
          </a:xfrm>
        </p:spPr>
        <p:txBody>
          <a:bodyPr/>
          <a:lstStyle/>
          <a:p>
            <a:pPr marL="342900" marR="443865" lvl="3" indent="-285750">
              <a:spcBef>
                <a:spcPts val="0"/>
              </a:spcBef>
              <a:spcAft>
                <a:spcPts val="600"/>
              </a:spcAft>
              <a:buFont typeface="Wingdings" panose="05000000000000000000" pitchFamily="2" charset="2"/>
              <a:buChar char="§"/>
            </a:pPr>
            <a:r>
              <a:rPr lang="en-US" b="0">
                <a:latin typeface="Verdana" panose="020B0604030504040204" pitchFamily="34" charset="0"/>
                <a:ea typeface="Verdana" panose="020B0604030504040204" pitchFamily="34" charset="0"/>
              </a:rPr>
              <a:t>Background levels of many traditional contaminants in environmental media have been studied and used to develop clean up levels and understand the implications thereof.</a:t>
            </a:r>
          </a:p>
          <a:p>
            <a:pPr marL="625475" marR="443865" lvl="4" indent="-625475">
              <a:spcBef>
                <a:spcPts val="0"/>
              </a:spcBef>
              <a:spcAft>
                <a:spcPts val="3000"/>
              </a:spcAft>
            </a:pPr>
            <a:r>
              <a:rPr lang="en-US" sz="1050">
                <a:latin typeface="Verdana" panose="020B0604030504040204" pitchFamily="34" charset="0"/>
                <a:ea typeface="Verdana" panose="020B0604030504040204" pitchFamily="34" charset="0"/>
              </a:rPr>
              <a:t>      Example: </a:t>
            </a:r>
            <a:r>
              <a:rPr lang="en-US" sz="1050" b="0" i="1">
                <a:latin typeface="Verdana" panose="020B0604030504040204" pitchFamily="34" charset="0"/>
                <a:ea typeface="Verdana" panose="020B0604030504040204" pitchFamily="34" charset="0"/>
              </a:rPr>
              <a:t>Element Concentrations in Soils and Other Surficial Materials of the Conterminous United States, USGS Paper 1270 (Shacklette &amp; </a:t>
            </a:r>
            <a:r>
              <a:rPr lang="en-US" sz="1050" b="0" i="1" err="1">
                <a:latin typeface="Verdana" panose="020B0604030504040204" pitchFamily="34" charset="0"/>
                <a:ea typeface="Verdana" panose="020B0604030504040204" pitchFamily="34" charset="0"/>
              </a:rPr>
              <a:t>Boerngen</a:t>
            </a:r>
            <a:r>
              <a:rPr lang="en-US" sz="1050" b="0" i="1">
                <a:latin typeface="Verdana" panose="020B0604030504040204" pitchFamily="34" charset="0"/>
                <a:ea typeface="Verdana" panose="020B0604030504040204" pitchFamily="34" charset="0"/>
              </a:rPr>
              <a:t>, 1984)</a:t>
            </a:r>
          </a:p>
          <a:p>
            <a:pPr marL="342900" marR="443865" lvl="3" indent="-285750">
              <a:spcBef>
                <a:spcPts val="0"/>
              </a:spcBef>
              <a:spcAft>
                <a:spcPts val="3000"/>
              </a:spcAft>
              <a:buFont typeface="Wingdings" panose="05000000000000000000" pitchFamily="2" charset="2"/>
              <a:buChar char="§"/>
            </a:pPr>
            <a:r>
              <a:rPr lang="en-US" b="0">
                <a:latin typeface="Verdana" panose="020B0604030504040204" pitchFamily="34" charset="0"/>
                <a:ea typeface="Verdana" panose="020B0604030504040204" pitchFamily="34" charset="0"/>
              </a:rPr>
              <a:t>Industrial/commercial/city/urban residential environments are all significant contributors of PFAS to environmental media…</a:t>
            </a:r>
          </a:p>
          <a:p>
            <a:pPr marL="342900" marR="443865" lvl="3" indent="-285750">
              <a:spcBef>
                <a:spcPts val="0"/>
              </a:spcBef>
              <a:spcAft>
                <a:spcPts val="3000"/>
              </a:spcAft>
              <a:buFont typeface="Wingdings" panose="05000000000000000000" pitchFamily="2" charset="2"/>
              <a:buChar char="§"/>
            </a:pPr>
            <a:r>
              <a:rPr lang="en-US" b="0">
                <a:latin typeface="Verdana" panose="020B0604030504040204" pitchFamily="34" charset="0"/>
                <a:ea typeface="Verdana" panose="020B0604030504040204" pitchFamily="34" charset="0"/>
              </a:rPr>
              <a:t>PFAS are nearly inert compounds that result in accumulative persistence for decades.</a:t>
            </a:r>
          </a:p>
          <a:p>
            <a:pPr marL="342900" marR="443865" lvl="3" indent="-285750">
              <a:spcBef>
                <a:spcPts val="0"/>
              </a:spcBef>
              <a:spcAft>
                <a:spcPts val="3000"/>
              </a:spcAft>
              <a:buFont typeface="Wingdings" panose="05000000000000000000" pitchFamily="2" charset="2"/>
              <a:buChar char="§"/>
            </a:pPr>
            <a:r>
              <a:rPr lang="en-US" b="0">
                <a:latin typeface="Verdana" panose="020B0604030504040204" pitchFamily="34" charset="0"/>
                <a:ea typeface="Verdana" panose="020B0604030504040204" pitchFamily="34" charset="0"/>
              </a:rPr>
              <a:t>PFAS are globally pervasive in the environment, i.e., air, precipitation, soil, surface water (fresh and sea), sea spray, groundwater, food and ice.</a:t>
            </a:r>
          </a:p>
          <a:p>
            <a:pPr marL="342900" marR="443865" lvl="3" indent="-285750">
              <a:spcBef>
                <a:spcPts val="0"/>
              </a:spcBef>
              <a:spcAft>
                <a:spcPts val="3000"/>
              </a:spcAft>
              <a:buFont typeface="Wingdings" panose="05000000000000000000" pitchFamily="2" charset="2"/>
              <a:buChar char="§"/>
            </a:pPr>
            <a:r>
              <a:rPr lang="en-US" b="0">
                <a:latin typeface="Verdana" panose="020B0604030504040204" pitchFamily="34" charset="0"/>
                <a:ea typeface="Verdana" panose="020B0604030504040204" pitchFamily="34" charset="0"/>
              </a:rPr>
              <a:t>Our understanding of the complexity, implications and challenges of global PFAS background has evolved over the last 10 years.</a:t>
            </a:r>
          </a:p>
          <a:p>
            <a:pPr marL="57150" marR="443865" lvl="3">
              <a:spcBef>
                <a:spcPts val="0"/>
              </a:spcBef>
              <a:spcAft>
                <a:spcPts val="1800"/>
              </a:spcAft>
            </a:pPr>
            <a:endParaRPr lang="en-US" sz="1400" b="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39060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FD016-ACA9-0C9D-EDC3-2651764D365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9716ADD-2D21-A86E-5F79-E0D380037B26}"/>
              </a:ext>
            </a:extLst>
          </p:cNvPr>
          <p:cNvSpPr>
            <a:spLocks noGrp="1"/>
          </p:cNvSpPr>
          <p:nvPr>
            <p:ph type="title"/>
          </p:nvPr>
        </p:nvSpPr>
        <p:spPr>
          <a:xfrm>
            <a:off x="215900" y="216000"/>
            <a:ext cx="12242800" cy="380873"/>
          </a:xfrm>
        </p:spPr>
        <p:txBody>
          <a:bodyPr vert="horz" wrap="square" lIns="0" tIns="0" rIns="0" bIns="0" rtlCol="0" anchor="t">
            <a:spAutoFit/>
          </a:bodyPr>
          <a:lstStyle/>
          <a:p>
            <a:r>
              <a:rPr lang="en-US" sz="2700">
                <a:latin typeface="Verdana" panose="020B0604030504040204" pitchFamily="34" charset="0"/>
                <a:ea typeface="Verdana" panose="020B0604030504040204" pitchFamily="34" charset="0"/>
              </a:rPr>
              <a:t>Why Does PFAS Background Matter?</a:t>
            </a:r>
          </a:p>
        </p:txBody>
      </p:sp>
      <p:sp>
        <p:nvSpPr>
          <p:cNvPr id="7" name="Text Placeholder 6">
            <a:extLst>
              <a:ext uri="{FF2B5EF4-FFF2-40B4-BE49-F238E27FC236}">
                <a16:creationId xmlns:a16="http://schemas.microsoft.com/office/drawing/2014/main" id="{D98823F5-AD8F-7AFB-441D-02D36D8E4534}"/>
              </a:ext>
            </a:extLst>
          </p:cNvPr>
          <p:cNvSpPr>
            <a:spLocks noGrp="1"/>
          </p:cNvSpPr>
          <p:nvPr>
            <p:ph type="body" idx="1"/>
          </p:nvPr>
        </p:nvSpPr>
        <p:spPr>
          <a:xfrm>
            <a:off x="215900" y="979247"/>
            <a:ext cx="11831274" cy="4031873"/>
          </a:xfrm>
        </p:spPr>
        <p:txBody>
          <a:bodyPr/>
          <a:lstStyle/>
          <a:p>
            <a:pPr marL="57150" marR="443865" lvl="3">
              <a:spcBef>
                <a:spcPts val="1800"/>
              </a:spcBef>
              <a:spcAft>
                <a:spcPts val="1800"/>
              </a:spcAft>
            </a:pPr>
            <a:r>
              <a:rPr lang="en-GB" sz="2000" b="0">
                <a:latin typeface="Verdana" panose="020B0604030504040204" pitchFamily="34" charset="0"/>
                <a:ea typeface="Verdana" panose="020B0604030504040204" pitchFamily="34" charset="0"/>
              </a:rPr>
              <a:t>PFAS are a commonplace consideration in regulatory compliance, investigations &amp; transactions. </a:t>
            </a:r>
          </a:p>
          <a:p>
            <a:pPr marL="57150" marR="443865" lvl="3">
              <a:spcBef>
                <a:spcPts val="1800"/>
              </a:spcBef>
              <a:spcAft>
                <a:spcPts val="1800"/>
              </a:spcAft>
            </a:pPr>
            <a:r>
              <a:rPr lang="en-GB" sz="2000" b="0">
                <a:latin typeface="Verdana" panose="020B0604030504040204" pitchFamily="34" charset="0"/>
                <a:ea typeface="Verdana" panose="020B0604030504040204" pitchFamily="34" charset="0"/>
              </a:rPr>
              <a:t>PFAS background can present complicating factors that can be additive and drive the answers to the two questions below, now and in the future.</a:t>
            </a:r>
          </a:p>
          <a:p>
            <a:pPr marL="400050" marR="443865" lvl="3" indent="-342900">
              <a:spcBef>
                <a:spcPts val="1800"/>
              </a:spcBef>
              <a:spcAft>
                <a:spcPts val="1800"/>
              </a:spcAft>
              <a:buFont typeface="+mj-lt"/>
              <a:buAutoNum type="arabicPeriod"/>
            </a:pPr>
            <a:r>
              <a:rPr lang="en-US" sz="2000" b="0" i="1">
                <a:latin typeface="Verdana" panose="020B0604030504040204" pitchFamily="34" charset="0"/>
                <a:ea typeface="Verdana" panose="020B0604030504040204" pitchFamily="34" charset="0"/>
              </a:rPr>
              <a:t>What do I do with the results and what do they mean? </a:t>
            </a:r>
          </a:p>
          <a:p>
            <a:pPr marL="400050" marR="443865" lvl="3" indent="-342900">
              <a:spcBef>
                <a:spcPts val="1800"/>
              </a:spcBef>
              <a:spcAft>
                <a:spcPts val="1800"/>
              </a:spcAft>
              <a:buFont typeface="+mj-lt"/>
              <a:buAutoNum type="arabicPeriod"/>
            </a:pPr>
            <a:r>
              <a:rPr lang="en-US" sz="2000" b="0" i="1">
                <a:latin typeface="Verdana" panose="020B0604030504040204" pitchFamily="34" charset="0"/>
                <a:ea typeface="Verdana" panose="020B0604030504040204" pitchFamily="34" charset="0"/>
              </a:rPr>
              <a:t>What are my potential current/future direct and indirect risks/liabilities that could be considered material and might be affected by background PFAS?</a:t>
            </a:r>
          </a:p>
          <a:p>
            <a:pPr marL="57150" marR="443865" lvl="3">
              <a:spcBef>
                <a:spcPts val="0"/>
              </a:spcBef>
              <a:spcAft>
                <a:spcPts val="1800"/>
              </a:spcAft>
            </a:pPr>
            <a:endParaRPr lang="en-US" sz="1700" b="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3A726BAF-FEF2-512B-713C-8EA93B9CE88B}"/>
              </a:ext>
            </a:extLst>
          </p:cNvPr>
          <p:cNvSpPr txBox="1"/>
          <p:nvPr/>
        </p:nvSpPr>
        <p:spPr>
          <a:xfrm>
            <a:off x="144825" y="5011120"/>
            <a:ext cx="11902349" cy="1200329"/>
          </a:xfrm>
          <a:prstGeom prst="rect">
            <a:avLst/>
          </a:prstGeom>
        </p:spPr>
        <p:style>
          <a:lnRef idx="0">
            <a:schemeClr val="accent3"/>
          </a:lnRef>
          <a:fillRef idx="3">
            <a:schemeClr val="accent3"/>
          </a:fillRef>
          <a:effectRef idx="3">
            <a:schemeClr val="accent3"/>
          </a:effectRef>
          <a:fontRef idx="minor">
            <a:schemeClr val="lt1"/>
          </a:fontRef>
        </p:style>
        <p:txBody>
          <a:bodyPr wrap="square" lIns="0" tIns="91440" rIns="0" bIns="91440" rtlCol="0">
            <a:spAutoFit/>
          </a:bodyPr>
          <a:lstStyle>
            <a:defPPr>
              <a:defRPr lang="en-US"/>
            </a:defPPr>
            <a:lvl1pPr marL="171450" indent="0">
              <a:spcAft>
                <a:spcPts val="1200"/>
              </a:spcAft>
              <a:buFont typeface="Arial" panose="020B0604020202020204" pitchFamily="34" charset="0"/>
              <a:buNone/>
              <a:defRPr sz="1700" b="0" i="1">
                <a:solidFill>
                  <a:schemeClr val="bg1"/>
                </a:solidFill>
                <a:latin typeface="Verdana" panose="020B0604030504040204" pitchFamily="34" charset="0"/>
                <a:ea typeface="Verdan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lvl="1"/>
            <a:r>
              <a:rPr lang="en-US" sz="1650">
                <a:latin typeface="Verdana" panose="020B0604030504040204" pitchFamily="34" charset="0"/>
                <a:ea typeface="Verdana" panose="020B0604030504040204" pitchFamily="34" charset="0"/>
              </a:rPr>
              <a:t>Background PFAS in environmental media have complicating implications and present challenges that can affect critical decisions related to </a:t>
            </a:r>
            <a:r>
              <a:rPr lang="en-US" sz="1650" b="0">
                <a:latin typeface="Verdana" panose="020B0604030504040204" pitchFamily="34" charset="0"/>
                <a:ea typeface="Verdana" panose="020B0604030504040204" pitchFamily="34" charset="0"/>
              </a:rPr>
              <a:t>discovery in transactions or at existing facilities/sites, determining the need for action, forensic source attribution, allocation of responsibility, and development of remedial goal/actions and implementation.</a:t>
            </a:r>
            <a:endParaRPr lang="en-US" sz="1650">
              <a:latin typeface="Verdana" panose="020B0604030504040204" pitchFamily="34" charset="0"/>
              <a:ea typeface="Verdana" panose="020B0604030504040204" pitchFamily="34" charset="0"/>
            </a:endParaRPr>
          </a:p>
        </p:txBody>
      </p:sp>
      <p:sp>
        <p:nvSpPr>
          <p:cNvPr id="11" name="Footer Placeholder 3">
            <a:extLst>
              <a:ext uri="{FF2B5EF4-FFF2-40B4-BE49-F238E27FC236}">
                <a16:creationId xmlns:a16="http://schemas.microsoft.com/office/drawing/2014/main" id="{7B195896-08FF-6805-1751-C205D3060B8C}"/>
              </a:ext>
            </a:extLst>
          </p:cNvPr>
          <p:cNvSpPr>
            <a:spLocks noGrp="1"/>
          </p:cNvSpPr>
          <p:nvPr>
            <p:ph type="ftr" sz="quarter" idx="11"/>
          </p:nvPr>
        </p:nvSpPr>
        <p:spPr>
          <a:xfrm>
            <a:off x="1314000" y="6426000"/>
            <a:ext cx="2105475" cy="188142"/>
          </a:xfrm>
        </p:spPr>
        <p:txBody>
          <a:bodyPr/>
          <a:lstStyle/>
          <a:p>
            <a:r>
              <a:rPr lang="en-US"/>
              <a:t>Fast Fluorinated Facts: PFAS in the News</a:t>
            </a:r>
            <a:endParaRPr lang="en-GB"/>
          </a:p>
        </p:txBody>
      </p:sp>
    </p:spTree>
    <p:extLst>
      <p:ext uri="{BB962C8B-B14F-4D97-AF65-F5344CB8AC3E}">
        <p14:creationId xmlns:p14="http://schemas.microsoft.com/office/powerpoint/2010/main" val="3621046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63D62-9C9A-CA1D-CB53-630372AF5F25}"/>
              </a:ext>
            </a:extLst>
          </p:cNvPr>
          <p:cNvSpPr>
            <a:spLocks noGrp="1"/>
          </p:cNvSpPr>
          <p:nvPr>
            <p:ph type="ftr" sz="quarter" idx="11"/>
          </p:nvPr>
        </p:nvSpPr>
        <p:spPr/>
        <p:txBody>
          <a:bodyPr/>
          <a:lstStyle/>
          <a:p>
            <a:r>
              <a:rPr lang="en-US"/>
              <a:t>Fast Fluorinated Facts: PFAS in the News</a:t>
            </a:r>
          </a:p>
        </p:txBody>
      </p:sp>
      <p:sp>
        <p:nvSpPr>
          <p:cNvPr id="5" name="Text Placeholder 4">
            <a:extLst>
              <a:ext uri="{FF2B5EF4-FFF2-40B4-BE49-F238E27FC236}">
                <a16:creationId xmlns:a16="http://schemas.microsoft.com/office/drawing/2014/main" id="{4D01BE82-3A31-17C1-5EF1-EE14DDB54994}"/>
              </a:ext>
            </a:extLst>
          </p:cNvPr>
          <p:cNvSpPr>
            <a:spLocks noGrp="1"/>
          </p:cNvSpPr>
          <p:nvPr>
            <p:ph type="body" sz="quarter" idx="13"/>
          </p:nvPr>
        </p:nvSpPr>
        <p:spPr>
          <a:xfrm>
            <a:off x="2254249" y="198438"/>
            <a:ext cx="4578066" cy="1303337"/>
          </a:xfrm>
        </p:spPr>
        <p:txBody>
          <a:bodyPr/>
          <a:lstStyle/>
          <a:p>
            <a:r>
              <a:rPr lang="en-US"/>
              <a:t>If further information is required, please contact Nadine Weinberg at </a:t>
            </a:r>
            <a:r>
              <a:rPr lang="en-US">
                <a:hlinkClick r:id="rId5">
                  <a:extLst>
                    <a:ext uri="{A12FA001-AC4F-418D-AE19-62706E023703}">
                      <ahyp:hlinkClr xmlns:ahyp="http://schemas.microsoft.com/office/drawing/2018/hyperlinkcolor" val="tx"/>
                    </a:ext>
                  </a:extLst>
                </a:hlinkClick>
              </a:rPr>
              <a:t>nadine.weinberg@erm.com </a:t>
            </a:r>
            <a:endParaRPr lang="en-US"/>
          </a:p>
          <a:p>
            <a:endParaRPr lang="en-US"/>
          </a:p>
          <a:p>
            <a:endParaRPr lang="en-US"/>
          </a:p>
          <a:p>
            <a:endParaRPr lang="en-US"/>
          </a:p>
          <a:p>
            <a:endParaRPr lang="en-US">
              <a:solidFill>
                <a:schemeClr val="bg2"/>
              </a:solidFill>
            </a:endParaRPr>
          </a:p>
          <a:p>
            <a:endParaRPr lang="en-US">
              <a:solidFill>
                <a:schemeClr val="bg2"/>
              </a:solidFill>
            </a:endParaRPr>
          </a:p>
          <a:p>
            <a:endParaRPr lang="en-US"/>
          </a:p>
          <a:p>
            <a:endParaRPr lang="en-US"/>
          </a:p>
        </p:txBody>
      </p:sp>
    </p:spTree>
    <p:custDataLst>
      <p:custData r:id="rId1"/>
      <p:custData r:id="rId2"/>
    </p:custDataLst>
    <p:extLst>
      <p:ext uri="{BB962C8B-B14F-4D97-AF65-F5344CB8AC3E}">
        <p14:creationId xmlns:p14="http://schemas.microsoft.com/office/powerpoint/2010/main" val="4195732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800000" y="6462001"/>
            <a:ext cx="7056000" cy="255494"/>
          </a:xfrm>
          <a:prstGeom prst="rect">
            <a:avLst/>
          </a:prstGeom>
        </p:spPr>
        <p:txBody>
          <a:bodyPr vert="horz" lIns="0" tIns="0" rIns="0" bIns="0" rtlCol="0" anchor="t">
            <a:noAutofit/>
          </a:bodyPr>
          <a:lstStyle>
            <a:defPPr>
              <a:defRPr lang="en-US"/>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Fast Fluorinated Facts: PFAS in the News</a:t>
            </a:r>
            <a:endParaRPr kumimoji="0" lang="en-GB" sz="800" b="1" i="0" u="none" strike="noStrike" kern="1200" cap="none" spc="0" normalizeH="0" baseline="0" noProof="0">
              <a:ln>
                <a:noFill/>
              </a:ln>
              <a:solidFill>
                <a:prstClr val="black"/>
              </a:solidFill>
              <a:effectLst/>
              <a:uLnTx/>
              <a:uFillTx/>
              <a:latin typeface="Arial"/>
              <a:ea typeface="+mn-ea"/>
              <a:cs typeface="+mn-cs"/>
            </a:endParaRPr>
          </a:p>
        </p:txBody>
      </p:sp>
      <p:sp>
        <p:nvSpPr>
          <p:cNvPr id="29" name="Rectangle 28"/>
          <p:cNvSpPr/>
          <p:nvPr/>
        </p:nvSpPr>
        <p:spPr>
          <a:xfrm>
            <a:off x="0" y="-193964"/>
            <a:ext cx="12192000" cy="128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p:cNvSpPr/>
          <p:nvPr/>
        </p:nvSpPr>
        <p:spPr>
          <a:xfrm>
            <a:off x="0" y="6290087"/>
            <a:ext cx="12192000" cy="5679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Pentagon 30"/>
          <p:cNvSpPr/>
          <p:nvPr/>
        </p:nvSpPr>
        <p:spPr>
          <a:xfrm rot="5400000">
            <a:off x="9064368" y="-364319"/>
            <a:ext cx="2091487" cy="2414559"/>
          </a:xfrm>
          <a:custGeom>
            <a:avLst/>
            <a:gdLst>
              <a:gd name="connsiteX0" fmla="*/ 0 w 2493820"/>
              <a:gd name="connsiteY0" fmla="*/ 0 h 2414559"/>
              <a:gd name="connsiteX1" fmla="*/ 1286541 w 2493820"/>
              <a:gd name="connsiteY1" fmla="*/ 0 h 2414559"/>
              <a:gd name="connsiteX2" fmla="*/ 2493820 w 2493820"/>
              <a:gd name="connsiteY2" fmla="*/ 1207280 h 2414559"/>
              <a:gd name="connsiteX3" fmla="*/ 1286541 w 2493820"/>
              <a:gd name="connsiteY3" fmla="*/ 2414559 h 2414559"/>
              <a:gd name="connsiteX4" fmla="*/ 0 w 2493820"/>
              <a:gd name="connsiteY4" fmla="*/ 2414559 h 2414559"/>
              <a:gd name="connsiteX5" fmla="*/ 0 w 2493820"/>
              <a:gd name="connsiteY5" fmla="*/ 0 h 2414559"/>
              <a:gd name="connsiteX0" fmla="*/ 0 w 2091487"/>
              <a:gd name="connsiteY0" fmla="*/ 0 h 2414559"/>
              <a:gd name="connsiteX1" fmla="*/ 1286541 w 2091487"/>
              <a:gd name="connsiteY1" fmla="*/ 0 h 2414559"/>
              <a:gd name="connsiteX2" fmla="*/ 2091487 w 2091487"/>
              <a:gd name="connsiteY2" fmla="*/ 1170704 h 2414559"/>
              <a:gd name="connsiteX3" fmla="*/ 1286541 w 2091487"/>
              <a:gd name="connsiteY3" fmla="*/ 2414559 h 2414559"/>
              <a:gd name="connsiteX4" fmla="*/ 0 w 2091487"/>
              <a:gd name="connsiteY4" fmla="*/ 2414559 h 2414559"/>
              <a:gd name="connsiteX5" fmla="*/ 0 w 2091487"/>
              <a:gd name="connsiteY5" fmla="*/ 0 h 241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487" h="2414559">
                <a:moveTo>
                  <a:pt x="0" y="0"/>
                </a:moveTo>
                <a:lnTo>
                  <a:pt x="1286541" y="0"/>
                </a:lnTo>
                <a:lnTo>
                  <a:pt x="2091487" y="1170704"/>
                </a:lnTo>
                <a:lnTo>
                  <a:pt x="1286541" y="2414559"/>
                </a:lnTo>
                <a:lnTo>
                  <a:pt x="0" y="2414559"/>
                </a:lnTo>
                <a:lnTo>
                  <a:pt x="0" y="0"/>
                </a:lnTo>
                <a:close/>
              </a:path>
            </a:pathLst>
          </a:cu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itle 1"/>
          <p:cNvSpPr txBox="1">
            <a:spLocks/>
          </p:cNvSpPr>
          <p:nvPr/>
        </p:nvSpPr>
        <p:spPr>
          <a:xfrm>
            <a:off x="414778" y="297224"/>
            <a:ext cx="11777221" cy="746903"/>
          </a:xfrm>
          <a:prstGeom prst="rect">
            <a:avLst/>
          </a:prstGeom>
        </p:spPr>
        <p:txBody>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ea typeface="+mj-ea"/>
                <a:cs typeface="+mj-cs"/>
              </a:rPr>
              <a:t>Welcome Participants</a:t>
            </a:r>
          </a:p>
        </p:txBody>
      </p:sp>
      <p:sp>
        <p:nvSpPr>
          <p:cNvPr id="4" name="TextBox 3"/>
          <p:cNvSpPr txBox="1"/>
          <p:nvPr/>
        </p:nvSpPr>
        <p:spPr>
          <a:xfrm>
            <a:off x="2040927" y="3820948"/>
            <a:ext cx="1903227" cy="122277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mj-lt"/>
                <a:ea typeface="+mn-ea"/>
                <a:cs typeface="Arial" panose="020B0604020202020204" pitchFamily="34" charset="0"/>
              </a:rPr>
              <a:t>Your </a:t>
            </a:r>
            <a:r>
              <a:rPr kumimoji="0" lang="en-US" sz="1800" b="1" i="0" u="none" strike="noStrike" kern="1200" cap="none" spc="0" normalizeH="0" baseline="0" noProof="0">
                <a:ln>
                  <a:noFill/>
                </a:ln>
                <a:effectLst/>
                <a:uLnTx/>
                <a:uFillTx/>
                <a:latin typeface="+mj-lt"/>
                <a:ea typeface="+mn-ea"/>
                <a:cs typeface="Arial" panose="020B0604020202020204" pitchFamily="34" charset="0"/>
              </a:rPr>
              <a:t>lines have been muted </a:t>
            </a:r>
            <a:r>
              <a:rPr kumimoji="0" lang="en-US" sz="1800" i="0" u="none" strike="noStrike" kern="1200" cap="none" spc="0" normalizeH="0" baseline="0" noProof="0">
                <a:ln>
                  <a:noFill/>
                </a:ln>
                <a:effectLst/>
                <a:uLnTx/>
                <a:uFillTx/>
                <a:latin typeface="+mj-lt"/>
                <a:ea typeface="+mn-ea"/>
                <a:cs typeface="Arial" panose="020B0604020202020204" pitchFamily="34" charset="0"/>
              </a:rPr>
              <a:t>to ensure our presenters are not distracted by background noise</a:t>
            </a:r>
          </a:p>
        </p:txBody>
      </p:sp>
      <p:sp>
        <p:nvSpPr>
          <p:cNvPr id="5" name="TextBox 4"/>
          <p:cNvSpPr txBox="1"/>
          <p:nvPr/>
        </p:nvSpPr>
        <p:spPr>
          <a:xfrm>
            <a:off x="8499796" y="3820948"/>
            <a:ext cx="1992236" cy="154475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mj-lt"/>
                <a:ea typeface="+mn-ea"/>
                <a:cs typeface="Arial" panose="020B0604020202020204" pitchFamily="34" charset="0"/>
              </a:rPr>
              <a:t>A link to the </a:t>
            </a:r>
            <a:r>
              <a:rPr kumimoji="0" lang="en-US" sz="1800" b="1" i="0" u="none" strike="noStrike" kern="1200" cap="none" spc="0" normalizeH="0" baseline="0" noProof="0">
                <a:ln>
                  <a:noFill/>
                </a:ln>
                <a:effectLst/>
                <a:uLnTx/>
                <a:uFillTx/>
                <a:latin typeface="+mj-lt"/>
                <a:ea typeface="+mn-ea"/>
                <a:cs typeface="Arial" panose="020B0604020202020204" pitchFamily="34" charset="0"/>
              </a:rPr>
              <a:t>recording of this session &amp; slides </a:t>
            </a:r>
            <a:r>
              <a:rPr kumimoji="0" lang="en-US" sz="1800" i="0" u="none" strike="noStrike" kern="1200" cap="none" spc="0" normalizeH="0" baseline="0" noProof="0">
                <a:ln>
                  <a:noFill/>
                </a:ln>
                <a:effectLst/>
                <a:uLnTx/>
                <a:uFillTx/>
                <a:latin typeface="+mj-lt"/>
                <a:ea typeface="+mn-ea"/>
                <a:cs typeface="Arial" panose="020B0604020202020204" pitchFamily="34" charset="0"/>
              </a:rPr>
              <a:t>will be provided in our follow-up email sent next week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effectLst/>
              <a:uLnTx/>
              <a:uFillTx/>
              <a:latin typeface="+mj-lt"/>
              <a:ea typeface="+mn-ea"/>
              <a:cs typeface="+mn-cs"/>
            </a:endParaRPr>
          </a:p>
        </p:txBody>
      </p:sp>
      <p:sp>
        <p:nvSpPr>
          <p:cNvPr id="6" name="TextBox 5"/>
          <p:cNvSpPr txBox="1"/>
          <p:nvPr/>
        </p:nvSpPr>
        <p:spPr>
          <a:xfrm>
            <a:off x="4999074" y="3820948"/>
            <a:ext cx="2211573" cy="145601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mj-lt"/>
                <a:ea typeface="+mn-ea"/>
                <a:cs typeface="+mn-cs"/>
              </a:rPr>
              <a:t>Attendees are encouraged to </a:t>
            </a:r>
            <a:r>
              <a:rPr kumimoji="0" lang="en-US" sz="1800" b="1" i="0" u="none" strike="noStrike" kern="1200" cap="none" spc="0" normalizeH="0" baseline="0" noProof="0">
                <a:ln>
                  <a:noFill/>
                </a:ln>
                <a:effectLst/>
                <a:uLnTx/>
                <a:uFillTx/>
                <a:latin typeface="+mj-lt"/>
                <a:ea typeface="+mn-ea"/>
                <a:cs typeface="+mn-cs"/>
              </a:rPr>
              <a:t>participate by using </a:t>
            </a:r>
            <a:br>
              <a:rPr kumimoji="0" lang="en-US" sz="1800" b="1" i="0" u="none" strike="noStrike" kern="1200" cap="none" spc="0" normalizeH="0" baseline="0" noProof="0">
                <a:ln>
                  <a:noFill/>
                </a:ln>
                <a:effectLst/>
                <a:uLnTx/>
                <a:uFillTx/>
                <a:latin typeface="+mj-lt"/>
                <a:ea typeface="+mn-ea"/>
                <a:cs typeface="+mn-cs"/>
              </a:rPr>
            </a:br>
            <a:r>
              <a:rPr kumimoji="0" lang="en-US" sz="1800" b="1" i="0" u="none" strike="noStrike" kern="1200" cap="none" spc="0" normalizeH="0" baseline="0" noProof="0">
                <a:ln>
                  <a:noFill/>
                </a:ln>
                <a:effectLst/>
                <a:uLnTx/>
                <a:uFillTx/>
                <a:latin typeface="+mj-lt"/>
                <a:ea typeface="+mn-ea"/>
                <a:cs typeface="+mn-cs"/>
              </a:rPr>
              <a:t>the chat/Q&amp;A   </a:t>
            </a:r>
            <a:br>
              <a:rPr kumimoji="0" lang="en-US" sz="1400" i="0" u="none" strike="noStrike" kern="1200" cap="none" spc="0" normalizeH="0" baseline="0" noProof="0">
                <a:ln>
                  <a:noFill/>
                </a:ln>
                <a:effectLst/>
                <a:uLnTx/>
                <a:uFillTx/>
                <a:latin typeface="+mj-lt"/>
                <a:ea typeface="+mn-ea"/>
                <a:cs typeface="+mn-cs"/>
              </a:rPr>
            </a:br>
            <a:r>
              <a:rPr kumimoji="0" lang="en-US" sz="1600" i="0" u="none" strike="noStrike" kern="1200" cap="none" spc="0" normalizeH="0" baseline="0" noProof="0">
                <a:ln>
                  <a:noFill/>
                </a:ln>
                <a:effectLst/>
                <a:uLnTx/>
                <a:uFillTx/>
                <a:latin typeface="+mj-lt"/>
                <a:ea typeface="+mn-ea"/>
                <a:cs typeface="+mn-cs"/>
              </a:rPr>
              <a:t>via the chat box function – select “All Panelists and Attendees” or only </a:t>
            </a:r>
            <a:br>
              <a:rPr kumimoji="0" lang="en-US" sz="1600" i="0" u="none" strike="noStrike" kern="1200" cap="none" spc="0" normalizeH="0" baseline="0" noProof="0">
                <a:ln>
                  <a:noFill/>
                </a:ln>
                <a:effectLst/>
                <a:uLnTx/>
                <a:uFillTx/>
                <a:latin typeface="+mj-lt"/>
                <a:ea typeface="+mn-ea"/>
                <a:cs typeface="+mn-cs"/>
              </a:rPr>
            </a:br>
            <a:r>
              <a:rPr kumimoji="0" lang="en-US" sz="1600" i="0" u="none" strike="noStrike" kern="1200" cap="none" spc="0" normalizeH="0" baseline="0" noProof="0">
                <a:ln>
                  <a:noFill/>
                </a:ln>
                <a:effectLst/>
                <a:uLnTx/>
                <a:uFillTx/>
                <a:latin typeface="+mj-lt"/>
                <a:ea typeface="+mn-ea"/>
                <a:cs typeface="+mn-cs"/>
              </a:rPr>
              <a:t>“All Panelists”</a:t>
            </a:r>
          </a:p>
        </p:txBody>
      </p:sp>
      <p:pic>
        <p:nvPicPr>
          <p:cNvPr id="10" name="Picture 9">
            <a:extLst>
              <a:ext uri="{FF2B5EF4-FFF2-40B4-BE49-F238E27FC236}">
                <a16:creationId xmlns:a16="http://schemas.microsoft.com/office/drawing/2014/main" id="{91D8B195-94FE-92FB-986F-8E3895C113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85182" y="298687"/>
            <a:ext cx="1849858" cy="721755"/>
          </a:xfrm>
          <a:prstGeom prst="rect">
            <a:avLst/>
          </a:prstGeom>
        </p:spPr>
      </p:pic>
      <p:pic>
        <p:nvPicPr>
          <p:cNvPr id="12" name="Graphic 11">
            <a:extLst>
              <a:ext uri="{FF2B5EF4-FFF2-40B4-BE49-F238E27FC236}">
                <a16:creationId xmlns:a16="http://schemas.microsoft.com/office/drawing/2014/main" id="{F2D7A1C2-D1A3-0D4B-162F-B618F5086C14}"/>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73389" y="2021245"/>
            <a:ext cx="1636527" cy="1636527"/>
          </a:xfrm>
          <a:prstGeom prst="rect">
            <a:avLst/>
          </a:prstGeom>
        </p:spPr>
      </p:pic>
      <p:pic>
        <p:nvPicPr>
          <p:cNvPr id="21" name="Graphic 20">
            <a:extLst>
              <a:ext uri="{FF2B5EF4-FFF2-40B4-BE49-F238E27FC236}">
                <a16:creationId xmlns:a16="http://schemas.microsoft.com/office/drawing/2014/main" id="{EC5343D3-62AE-349B-70A6-0B78B22DCCC6}"/>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32114" y="2059183"/>
            <a:ext cx="1527599" cy="1527599"/>
          </a:xfrm>
          <a:prstGeom prst="rect">
            <a:avLst/>
          </a:prstGeom>
        </p:spPr>
      </p:pic>
      <p:pic>
        <p:nvPicPr>
          <p:cNvPr id="27" name="Graphic 26">
            <a:extLst>
              <a:ext uri="{FF2B5EF4-FFF2-40B4-BE49-F238E27FC236}">
                <a16:creationId xmlns:a16="http://schemas.microsoft.com/office/drawing/2014/main" id="{E1D47D69-0953-6FE0-F54C-506FDE3EBEFF}"/>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05025" y="2021245"/>
            <a:ext cx="1581949" cy="1581949"/>
          </a:xfrm>
          <a:prstGeom prst="rect">
            <a:avLst/>
          </a:prstGeom>
        </p:spPr>
      </p:pic>
    </p:spTree>
    <p:extLst>
      <p:ext uri="{BB962C8B-B14F-4D97-AF65-F5344CB8AC3E}">
        <p14:creationId xmlns:p14="http://schemas.microsoft.com/office/powerpoint/2010/main" val="1387308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39F01-5781-D84F-8CD3-DA1FD8F80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AB65B-9979-3777-8DE6-ABD209843D9E}"/>
              </a:ext>
            </a:extLst>
          </p:cNvPr>
          <p:cNvSpPr>
            <a:spLocks noGrp="1"/>
          </p:cNvSpPr>
          <p:nvPr>
            <p:ph type="title"/>
          </p:nvPr>
        </p:nvSpPr>
        <p:spPr/>
        <p:txBody>
          <a:bodyPr/>
          <a:lstStyle/>
          <a:p>
            <a:r>
              <a:rPr lang="en-US"/>
              <a:t>Swiss Cheese and Safety</a:t>
            </a:r>
          </a:p>
        </p:txBody>
      </p:sp>
      <p:sp>
        <p:nvSpPr>
          <p:cNvPr id="8" name="Footer Placeholder 7">
            <a:extLst>
              <a:ext uri="{FF2B5EF4-FFF2-40B4-BE49-F238E27FC236}">
                <a16:creationId xmlns:a16="http://schemas.microsoft.com/office/drawing/2014/main" id="{3D9C8A47-8E2A-23C3-F58F-69B020A87855}"/>
              </a:ext>
            </a:extLst>
          </p:cNvPr>
          <p:cNvSpPr>
            <a:spLocks noGrp="1"/>
          </p:cNvSpPr>
          <p:nvPr>
            <p:ph type="ftr" sz="quarter" idx="11"/>
          </p:nvPr>
        </p:nvSpPr>
        <p:spPr/>
        <p:txBody>
          <a:bodyPr/>
          <a:lstStyle/>
          <a:p>
            <a:r>
              <a:rPr lang="en-US"/>
              <a:t>Fast Fluorinated Facts: PFAS in the News</a:t>
            </a:r>
            <a:endParaRPr lang="en-GB"/>
          </a:p>
        </p:txBody>
      </p:sp>
      <p:sp>
        <p:nvSpPr>
          <p:cNvPr id="5" name="Title 7">
            <a:extLst>
              <a:ext uri="{FF2B5EF4-FFF2-40B4-BE49-F238E27FC236}">
                <a16:creationId xmlns:a16="http://schemas.microsoft.com/office/drawing/2014/main" id="{8720BB4F-17A9-8573-4777-1155BDC58DE8}"/>
              </a:ext>
            </a:extLst>
          </p:cNvPr>
          <p:cNvSpPr txBox="1">
            <a:spLocks/>
          </p:cNvSpPr>
          <p:nvPr/>
        </p:nvSpPr>
        <p:spPr>
          <a:xfrm>
            <a:off x="215899" y="936000"/>
            <a:ext cx="9372247" cy="51164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spc="30" baseline="0">
                <a:solidFill>
                  <a:schemeClr val="tx1"/>
                </a:solidFill>
                <a:latin typeface="+mj-lt"/>
                <a:ea typeface="+mj-ea"/>
                <a:cs typeface="+mj-cs"/>
              </a:defRPr>
            </a:lvl1pPr>
          </a:lstStyle>
          <a:p>
            <a:pPr>
              <a:lnSpc>
                <a:spcPct val="100000"/>
              </a:lnSpc>
              <a:spcBef>
                <a:spcPts val="600"/>
              </a:spcBef>
              <a:spcAft>
                <a:spcPts val="600"/>
              </a:spcAft>
            </a:pPr>
            <a:r>
              <a:rPr lang="en-US" sz="1600">
                <a:solidFill>
                  <a:schemeClr val="accent1">
                    <a:lumMod val="75000"/>
                  </a:schemeClr>
                </a:solidFill>
                <a:ea typeface="Calibri"/>
                <a:cs typeface="Calibri"/>
              </a:rPr>
              <a:t>Risk management can resemble a pack of sliced Swiss cheese:</a:t>
            </a:r>
          </a:p>
          <a:p>
            <a:pPr marL="285750" indent="-285750">
              <a:lnSpc>
                <a:spcPct val="100000"/>
              </a:lnSpc>
              <a:spcBef>
                <a:spcPts val="600"/>
              </a:spcBef>
              <a:spcAft>
                <a:spcPts val="600"/>
              </a:spcAft>
              <a:buFont typeface="Arial" panose="020B0604020202020204" pitchFamily="34" charset="0"/>
              <a:buChar char="•"/>
            </a:pPr>
            <a:r>
              <a:rPr lang="en-US" sz="1600" b="0">
                <a:solidFill>
                  <a:srgbClr val="000000"/>
                </a:solidFill>
                <a:ea typeface="Calibri"/>
                <a:cs typeface="Calibri"/>
              </a:rPr>
              <a:t>Each layer of cheese has randomly placed and sized holes.</a:t>
            </a:r>
          </a:p>
          <a:p>
            <a:pPr marL="285750" indent="-285750">
              <a:lnSpc>
                <a:spcPct val="100000"/>
              </a:lnSpc>
              <a:spcBef>
                <a:spcPts val="600"/>
              </a:spcBef>
              <a:spcAft>
                <a:spcPts val="600"/>
              </a:spcAft>
              <a:buFont typeface="Arial" panose="020B0604020202020204" pitchFamily="34" charset="0"/>
              <a:buChar char="•"/>
            </a:pPr>
            <a:r>
              <a:rPr lang="en-US" sz="1600" b="0">
                <a:solidFill>
                  <a:srgbClr val="000000"/>
                </a:solidFill>
                <a:ea typeface="Calibri"/>
                <a:cs typeface="Calibri"/>
              </a:rPr>
              <a:t>These holes represent hazards and risks we may encounter.  Under less-than-ideal circumstances these holes can align and that’s when accidents or near-misses occur. </a:t>
            </a:r>
          </a:p>
          <a:p>
            <a:pPr marL="285750" indent="-285750">
              <a:lnSpc>
                <a:spcPct val="100000"/>
              </a:lnSpc>
              <a:spcBef>
                <a:spcPts val="600"/>
              </a:spcBef>
              <a:spcAft>
                <a:spcPts val="600"/>
              </a:spcAft>
              <a:buFont typeface="Arial" panose="020B0604020202020204" pitchFamily="34" charset="0"/>
              <a:buChar char="•"/>
            </a:pPr>
            <a:r>
              <a:rPr lang="en-US" sz="1600" b="0">
                <a:solidFill>
                  <a:srgbClr val="000000"/>
                </a:solidFill>
                <a:ea typeface="Calibri"/>
                <a:cs typeface="Calibri"/>
              </a:rPr>
              <a:t>Each slice of cheese represents a layer of safety measures to prevent hazards from passing through the holes exposing us to harm and danger.</a:t>
            </a:r>
          </a:p>
          <a:p>
            <a:pPr marL="285750" indent="-285750">
              <a:lnSpc>
                <a:spcPct val="100000"/>
              </a:lnSpc>
              <a:spcBef>
                <a:spcPts val="600"/>
              </a:spcBef>
              <a:spcAft>
                <a:spcPts val="600"/>
              </a:spcAft>
              <a:buFont typeface="Arial" panose="020B0604020202020204" pitchFamily="34" charset="0"/>
              <a:buChar char="•"/>
            </a:pPr>
            <a:r>
              <a:rPr lang="en-US" sz="1600" b="0">
                <a:solidFill>
                  <a:srgbClr val="000000"/>
                </a:solidFill>
                <a:ea typeface="Calibri"/>
                <a:cs typeface="Calibri"/>
              </a:rPr>
              <a:t>Mitigation measures and safety programs are not always perfect, especially when the human element enters the picture – </a:t>
            </a:r>
            <a:r>
              <a:rPr lang="en-US" sz="1600" b="0" i="1">
                <a:solidFill>
                  <a:srgbClr val="000000"/>
                </a:solidFill>
                <a:ea typeface="Calibri"/>
                <a:cs typeface="Calibri"/>
              </a:rPr>
              <a:t>We make mistakes, take unnecessary risks, and fail to observe hazards. </a:t>
            </a:r>
          </a:p>
          <a:p>
            <a:pPr>
              <a:lnSpc>
                <a:spcPct val="100000"/>
              </a:lnSpc>
              <a:spcBef>
                <a:spcPts val="600"/>
              </a:spcBef>
              <a:spcAft>
                <a:spcPts val="600"/>
              </a:spcAft>
            </a:pPr>
            <a:r>
              <a:rPr lang="en-US" sz="1600">
                <a:solidFill>
                  <a:schemeClr val="accent1">
                    <a:lumMod val="75000"/>
                  </a:schemeClr>
                </a:solidFill>
                <a:ea typeface="Calibri"/>
                <a:cs typeface="Calibri"/>
              </a:rPr>
              <a:t>Safety needs overlapping slices of cheese to prevent troublesome Swiss cheese holes aligning:</a:t>
            </a:r>
          </a:p>
          <a:p>
            <a:pPr marL="285750" indent="-285750">
              <a:lnSpc>
                <a:spcPct val="100000"/>
              </a:lnSpc>
              <a:spcBef>
                <a:spcPts val="600"/>
              </a:spcBef>
              <a:spcAft>
                <a:spcPts val="600"/>
              </a:spcAft>
              <a:buFont typeface="Arial" panose="020B0604020202020204" pitchFamily="34" charset="0"/>
              <a:buChar char="•"/>
            </a:pPr>
            <a:r>
              <a:rPr lang="en-US" sz="1600" b="0">
                <a:solidFill>
                  <a:srgbClr val="000000"/>
                </a:solidFill>
                <a:ea typeface="Calibri"/>
                <a:cs typeface="Calibri"/>
              </a:rPr>
              <a:t>Assess hazards </a:t>
            </a:r>
            <a:r>
              <a:rPr lang="en-US" sz="1600" b="0">
                <a:solidFill>
                  <a:srgbClr val="000000"/>
                </a:solidFill>
                <a:ea typeface="Calibri"/>
                <a:cs typeface="Calibri"/>
                <a:sym typeface="Wingdings" panose="05000000000000000000" pitchFamily="2" charset="2"/>
              </a:rPr>
              <a:t> Training  H&amp;S Planning  Communicate hazard and control strategies  Implement controls  Active hazard assessment  Management of change  Sharing</a:t>
            </a:r>
            <a:endParaRPr lang="en-US" sz="1600" b="0">
              <a:solidFill>
                <a:srgbClr val="000000"/>
              </a:solidFill>
              <a:ea typeface="Calibri"/>
              <a:cs typeface="Calibri"/>
            </a:endParaRPr>
          </a:p>
          <a:p>
            <a:pPr marL="285750" indent="-285750">
              <a:lnSpc>
                <a:spcPct val="100000"/>
              </a:lnSpc>
              <a:spcBef>
                <a:spcPts val="600"/>
              </a:spcBef>
              <a:spcAft>
                <a:spcPts val="600"/>
              </a:spcAft>
              <a:buFont typeface="Arial" panose="020B0604020202020204" pitchFamily="34" charset="0"/>
              <a:buChar char="•"/>
            </a:pPr>
            <a:r>
              <a:rPr lang="en-US" sz="1600" b="0">
                <a:solidFill>
                  <a:srgbClr val="000000"/>
                </a:solidFill>
                <a:ea typeface="Calibri"/>
                <a:cs typeface="Calibri"/>
                <a:sym typeface="Wingdings" panose="05000000000000000000" pitchFamily="2" charset="2"/>
              </a:rPr>
              <a:t>Stop or Pause Work Authority is one of the most important slices of cheese – </a:t>
            </a:r>
            <a:r>
              <a:rPr lang="en-US" sz="1600" b="0" i="1">
                <a:solidFill>
                  <a:srgbClr val="000000"/>
                </a:solidFill>
                <a:ea typeface="Calibri"/>
                <a:cs typeface="Calibri"/>
                <a:sym typeface="Wingdings" panose="05000000000000000000" pitchFamily="2" charset="2"/>
              </a:rPr>
              <a:t>Stopping work can be the difference between someone going home hurt or healthy at the end of the day!</a:t>
            </a:r>
            <a:endParaRPr lang="en-US" sz="1600" b="0" i="1">
              <a:solidFill>
                <a:srgbClr val="000000"/>
              </a:solidFill>
              <a:ea typeface="Calibri"/>
              <a:cs typeface="Calibri"/>
            </a:endParaRPr>
          </a:p>
          <a:p>
            <a:pPr marL="285750" indent="-285750">
              <a:lnSpc>
                <a:spcPct val="100000"/>
              </a:lnSpc>
              <a:spcBef>
                <a:spcPts val="600"/>
              </a:spcBef>
              <a:spcAft>
                <a:spcPts val="600"/>
              </a:spcAft>
              <a:buFont typeface="Arial" panose="020B0604020202020204" pitchFamily="34" charset="0"/>
              <a:buChar char="•"/>
            </a:pPr>
            <a:endParaRPr lang="en-US" sz="1600" b="0">
              <a:solidFill>
                <a:srgbClr val="000000"/>
              </a:solidFill>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EA7D321E-882D-770B-47E5-5F1D44818180}"/>
              </a:ext>
            </a:extLst>
          </p:cNvPr>
          <p:cNvPicPr>
            <a:picLocks noChangeAspect="1"/>
          </p:cNvPicPr>
          <p:nvPr/>
        </p:nvPicPr>
        <p:blipFill>
          <a:blip r:embed="rId5"/>
          <a:stretch>
            <a:fillRect/>
          </a:stretch>
        </p:blipFill>
        <p:spPr>
          <a:xfrm rot="5400000">
            <a:off x="8091089" y="2471287"/>
            <a:ext cx="5246840" cy="1915426"/>
          </a:xfrm>
          <a:prstGeom prst="rect">
            <a:avLst/>
          </a:prstGeom>
        </p:spPr>
      </p:pic>
      <p:sp>
        <p:nvSpPr>
          <p:cNvPr id="19" name="Text Placeholder 16">
            <a:extLst>
              <a:ext uri="{FF2B5EF4-FFF2-40B4-BE49-F238E27FC236}">
                <a16:creationId xmlns:a16="http://schemas.microsoft.com/office/drawing/2014/main" id="{7D361167-F733-F2A3-11F8-538A5B28A4E0}"/>
              </a:ext>
            </a:extLst>
          </p:cNvPr>
          <p:cNvSpPr txBox="1">
            <a:spLocks/>
          </p:cNvSpPr>
          <p:nvPr/>
        </p:nvSpPr>
        <p:spPr>
          <a:xfrm>
            <a:off x="9756796" y="501693"/>
            <a:ext cx="2084076" cy="303887"/>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buFont typeface="Georgia" panose="02040502050405020303" pitchFamily="18" charset="0"/>
              <a:buNone/>
              <a:defRPr sz="1600" kern="100" spc="20" baseline="0">
                <a:solidFill>
                  <a:schemeClr val="tx1"/>
                </a:solidFill>
                <a:latin typeface="+mn-lt"/>
                <a:ea typeface="+mn-ea"/>
                <a:cs typeface="+mn-cs"/>
              </a:defRPr>
            </a:lvl1pPr>
            <a:lvl2pPr marL="0" indent="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252000" indent="-252000" algn="l" defTabSz="914400" rtl="0" eaLnBrk="1" latinLnBrk="0" hangingPunct="1">
              <a:lnSpc>
                <a:spcPct val="100000"/>
              </a:lnSpc>
              <a:spcBef>
                <a:spcPts val="900"/>
              </a:spcBef>
              <a:buFont typeface="Arial" panose="020B0604020202020204" pitchFamily="34" charset="0"/>
              <a:buChar char="•"/>
              <a:defRPr sz="1600" kern="100" spc="20">
                <a:solidFill>
                  <a:schemeClr val="tx1"/>
                </a:solidFill>
                <a:latin typeface="+mn-lt"/>
                <a:ea typeface="+mn-ea"/>
                <a:cs typeface="+mn-cs"/>
              </a:defRPr>
            </a:lvl3pPr>
            <a:lvl4pPr marL="504000" indent="-252000" algn="l" defTabSz="914400" rtl="0" eaLnBrk="1" latinLnBrk="0" hangingPunct="1">
              <a:lnSpc>
                <a:spcPct val="100000"/>
              </a:lnSpc>
              <a:spcBef>
                <a:spcPts val="900"/>
              </a:spcBef>
              <a:buFont typeface="System Font Regular"/>
              <a:buChar char="◦"/>
              <a:defRPr sz="1600" b="0" kern="100" spc="20">
                <a:solidFill>
                  <a:schemeClr val="tx1"/>
                </a:solidFill>
                <a:latin typeface="+mn-lt"/>
                <a:ea typeface="+mn-ea"/>
                <a:cs typeface="+mn-cs"/>
              </a:defRPr>
            </a:lvl4pPr>
            <a:lvl5pPr marL="756000" indent="-252000" algn="l" defTabSz="914400" rtl="0" eaLnBrk="1" latinLnBrk="0" hangingPunct="1">
              <a:lnSpc>
                <a:spcPct val="100000"/>
              </a:lnSpc>
              <a:spcBef>
                <a:spcPts val="900"/>
              </a:spcBef>
              <a:buFont typeface="System Font Regular"/>
              <a:buChar char="-"/>
              <a:defRPr sz="1600" kern="100" spc="20">
                <a:solidFill>
                  <a:schemeClr val="tx1"/>
                </a:solidFill>
                <a:latin typeface="+mn-lt"/>
                <a:ea typeface="+mn-ea"/>
                <a:cs typeface="+mn-cs"/>
              </a:defRPr>
            </a:lvl5pPr>
            <a:lvl6pPr marL="0" indent="0" algn="l" defTabSz="914400" rtl="0" eaLnBrk="1" latinLnBrk="0" hangingPunct="1">
              <a:lnSpc>
                <a:spcPct val="114000"/>
              </a:lnSpc>
              <a:spcBef>
                <a:spcPts val="500"/>
              </a:spcBef>
              <a:buFont typeface="Arial" panose="020B0604020202020204" pitchFamily="34" charset="0"/>
              <a:buNone/>
              <a:defRPr sz="1200" kern="100" cap="all" spc="2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algn="ctr">
              <a:spcBef>
                <a:spcPts val="1200"/>
              </a:spcBef>
            </a:pPr>
            <a:r>
              <a:rPr lang="en-US">
                <a:solidFill>
                  <a:srgbClr val="FF0000"/>
                </a:solidFill>
              </a:rPr>
              <a:t>Risks and Hazards</a:t>
            </a:r>
          </a:p>
        </p:txBody>
      </p:sp>
      <p:sp>
        <p:nvSpPr>
          <p:cNvPr id="20" name="Text Placeholder 16">
            <a:extLst>
              <a:ext uri="{FF2B5EF4-FFF2-40B4-BE49-F238E27FC236}">
                <a16:creationId xmlns:a16="http://schemas.microsoft.com/office/drawing/2014/main" id="{23D53E74-4EA4-9D6D-7027-731794B03DCD}"/>
              </a:ext>
            </a:extLst>
          </p:cNvPr>
          <p:cNvSpPr txBox="1">
            <a:spLocks/>
          </p:cNvSpPr>
          <p:nvPr/>
        </p:nvSpPr>
        <p:spPr>
          <a:xfrm>
            <a:off x="8895943" y="4299336"/>
            <a:ext cx="2084076" cy="303887"/>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buFont typeface="Georgia" panose="02040502050405020303" pitchFamily="18" charset="0"/>
              <a:buNone/>
              <a:defRPr sz="1600" kern="100" spc="20" baseline="0">
                <a:solidFill>
                  <a:schemeClr val="tx1"/>
                </a:solidFill>
                <a:latin typeface="+mn-lt"/>
                <a:ea typeface="+mn-ea"/>
                <a:cs typeface="+mn-cs"/>
              </a:defRPr>
            </a:lvl1pPr>
            <a:lvl2pPr marL="0" indent="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252000" indent="-252000" algn="l" defTabSz="914400" rtl="0" eaLnBrk="1" latinLnBrk="0" hangingPunct="1">
              <a:lnSpc>
                <a:spcPct val="100000"/>
              </a:lnSpc>
              <a:spcBef>
                <a:spcPts val="900"/>
              </a:spcBef>
              <a:buFont typeface="Arial" panose="020B0604020202020204" pitchFamily="34" charset="0"/>
              <a:buChar char="•"/>
              <a:defRPr sz="1600" kern="100" spc="20">
                <a:solidFill>
                  <a:schemeClr val="tx1"/>
                </a:solidFill>
                <a:latin typeface="+mn-lt"/>
                <a:ea typeface="+mn-ea"/>
                <a:cs typeface="+mn-cs"/>
              </a:defRPr>
            </a:lvl3pPr>
            <a:lvl4pPr marL="504000" indent="-252000" algn="l" defTabSz="914400" rtl="0" eaLnBrk="1" latinLnBrk="0" hangingPunct="1">
              <a:lnSpc>
                <a:spcPct val="100000"/>
              </a:lnSpc>
              <a:spcBef>
                <a:spcPts val="900"/>
              </a:spcBef>
              <a:buFont typeface="System Font Regular"/>
              <a:buChar char="◦"/>
              <a:defRPr sz="1600" b="0" kern="100" spc="20">
                <a:solidFill>
                  <a:schemeClr val="tx1"/>
                </a:solidFill>
                <a:latin typeface="+mn-lt"/>
                <a:ea typeface="+mn-ea"/>
                <a:cs typeface="+mn-cs"/>
              </a:defRPr>
            </a:lvl4pPr>
            <a:lvl5pPr marL="756000" indent="-252000" algn="l" defTabSz="914400" rtl="0" eaLnBrk="1" latinLnBrk="0" hangingPunct="1">
              <a:lnSpc>
                <a:spcPct val="100000"/>
              </a:lnSpc>
              <a:spcBef>
                <a:spcPts val="900"/>
              </a:spcBef>
              <a:buFont typeface="System Font Regular"/>
              <a:buChar char="-"/>
              <a:defRPr sz="1600" kern="100" spc="20">
                <a:solidFill>
                  <a:schemeClr val="tx1"/>
                </a:solidFill>
                <a:latin typeface="+mn-lt"/>
                <a:ea typeface="+mn-ea"/>
                <a:cs typeface="+mn-cs"/>
              </a:defRPr>
            </a:lvl5pPr>
            <a:lvl6pPr marL="0" indent="0" algn="l" defTabSz="914400" rtl="0" eaLnBrk="1" latinLnBrk="0" hangingPunct="1">
              <a:lnSpc>
                <a:spcPct val="114000"/>
              </a:lnSpc>
              <a:spcBef>
                <a:spcPts val="500"/>
              </a:spcBef>
              <a:buFont typeface="Arial" panose="020B0604020202020204" pitchFamily="34" charset="0"/>
              <a:buNone/>
              <a:defRPr sz="1200" kern="100" cap="all" spc="2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algn="ctr">
              <a:spcBef>
                <a:spcPts val="1200"/>
              </a:spcBef>
            </a:pPr>
            <a:r>
              <a:rPr lang="en-US">
                <a:solidFill>
                  <a:srgbClr val="FF0000"/>
                </a:solidFill>
              </a:rPr>
              <a:t>Near Miss</a:t>
            </a:r>
          </a:p>
        </p:txBody>
      </p:sp>
      <p:sp>
        <p:nvSpPr>
          <p:cNvPr id="21" name="Text Placeholder 16">
            <a:extLst>
              <a:ext uri="{FF2B5EF4-FFF2-40B4-BE49-F238E27FC236}">
                <a16:creationId xmlns:a16="http://schemas.microsoft.com/office/drawing/2014/main" id="{9BAD415C-A1E4-8644-6E33-D3EB51C3A328}"/>
              </a:ext>
            </a:extLst>
          </p:cNvPr>
          <p:cNvSpPr txBox="1">
            <a:spLocks/>
          </p:cNvSpPr>
          <p:nvPr/>
        </p:nvSpPr>
        <p:spPr>
          <a:xfrm>
            <a:off x="10107924" y="6111813"/>
            <a:ext cx="2084076" cy="303887"/>
          </a:xfrm>
          <a:prstGeom prst="rect">
            <a:avLst/>
          </a:prstGeom>
        </p:spPr>
        <p:txBody>
          <a:bodyPr vert="horz" lIns="0" tIns="0" rIns="0" bIns="0" rtlCol="0">
            <a:noAutofit/>
          </a:bodyPr>
          <a:lstStyle>
            <a:lvl1pPr marL="0" indent="0" algn="l" defTabSz="914400" rtl="0" eaLnBrk="1" latinLnBrk="0" hangingPunct="1">
              <a:lnSpc>
                <a:spcPct val="100000"/>
              </a:lnSpc>
              <a:spcBef>
                <a:spcPts val="900"/>
              </a:spcBef>
              <a:buFont typeface="Georgia" panose="02040502050405020303" pitchFamily="18" charset="0"/>
              <a:buNone/>
              <a:defRPr sz="1600" kern="100" spc="20" baseline="0">
                <a:solidFill>
                  <a:schemeClr val="tx1"/>
                </a:solidFill>
                <a:latin typeface="+mn-lt"/>
                <a:ea typeface="+mn-ea"/>
                <a:cs typeface="+mn-cs"/>
              </a:defRPr>
            </a:lvl1pPr>
            <a:lvl2pPr marL="0" indent="0" algn="l" defTabSz="914400" rtl="0" eaLnBrk="1" latinLnBrk="0" hangingPunct="1">
              <a:lnSpc>
                <a:spcPct val="100000"/>
              </a:lnSpc>
              <a:spcBef>
                <a:spcPts val="900"/>
              </a:spcBef>
              <a:buFont typeface="Georgia" panose="02040502050405020303" pitchFamily="18" charset="0"/>
              <a:buNone/>
              <a:defRPr sz="1600" b="1" kern="100" spc="20">
                <a:solidFill>
                  <a:schemeClr val="tx1"/>
                </a:solidFill>
                <a:latin typeface="+mn-lt"/>
                <a:ea typeface="+mn-ea"/>
                <a:cs typeface="+mn-cs"/>
              </a:defRPr>
            </a:lvl2pPr>
            <a:lvl3pPr marL="252000" indent="-252000" algn="l" defTabSz="914400" rtl="0" eaLnBrk="1" latinLnBrk="0" hangingPunct="1">
              <a:lnSpc>
                <a:spcPct val="100000"/>
              </a:lnSpc>
              <a:spcBef>
                <a:spcPts val="900"/>
              </a:spcBef>
              <a:buFont typeface="Arial" panose="020B0604020202020204" pitchFamily="34" charset="0"/>
              <a:buChar char="•"/>
              <a:defRPr sz="1600" kern="100" spc="20">
                <a:solidFill>
                  <a:schemeClr val="tx1"/>
                </a:solidFill>
                <a:latin typeface="+mn-lt"/>
                <a:ea typeface="+mn-ea"/>
                <a:cs typeface="+mn-cs"/>
              </a:defRPr>
            </a:lvl3pPr>
            <a:lvl4pPr marL="504000" indent="-252000" algn="l" defTabSz="914400" rtl="0" eaLnBrk="1" latinLnBrk="0" hangingPunct="1">
              <a:lnSpc>
                <a:spcPct val="100000"/>
              </a:lnSpc>
              <a:spcBef>
                <a:spcPts val="900"/>
              </a:spcBef>
              <a:buFont typeface="System Font Regular"/>
              <a:buChar char="◦"/>
              <a:defRPr sz="1600" b="0" kern="100" spc="20">
                <a:solidFill>
                  <a:schemeClr val="tx1"/>
                </a:solidFill>
                <a:latin typeface="+mn-lt"/>
                <a:ea typeface="+mn-ea"/>
                <a:cs typeface="+mn-cs"/>
              </a:defRPr>
            </a:lvl4pPr>
            <a:lvl5pPr marL="756000" indent="-252000" algn="l" defTabSz="914400" rtl="0" eaLnBrk="1" latinLnBrk="0" hangingPunct="1">
              <a:lnSpc>
                <a:spcPct val="100000"/>
              </a:lnSpc>
              <a:spcBef>
                <a:spcPts val="900"/>
              </a:spcBef>
              <a:buFont typeface="System Font Regular"/>
              <a:buChar char="-"/>
              <a:defRPr sz="1600" kern="100" spc="20">
                <a:solidFill>
                  <a:schemeClr val="tx1"/>
                </a:solidFill>
                <a:latin typeface="+mn-lt"/>
                <a:ea typeface="+mn-ea"/>
                <a:cs typeface="+mn-cs"/>
              </a:defRPr>
            </a:lvl5pPr>
            <a:lvl6pPr marL="0" indent="0" algn="l" defTabSz="914400" rtl="0" eaLnBrk="1" latinLnBrk="0" hangingPunct="1">
              <a:lnSpc>
                <a:spcPct val="114000"/>
              </a:lnSpc>
              <a:spcBef>
                <a:spcPts val="500"/>
              </a:spcBef>
              <a:buFont typeface="Arial" panose="020B0604020202020204" pitchFamily="34" charset="0"/>
              <a:buNone/>
              <a:defRPr sz="1200" kern="100" cap="all" spc="2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6pPr>
            <a:lvl7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7pPr>
            <a:lvl8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8pPr>
            <a:lvl9pPr marL="0" indent="-180000" algn="l" defTabSz="914400" rtl="0" eaLnBrk="1" latinLnBrk="0" hangingPunct="1">
              <a:lnSpc>
                <a:spcPct val="114000"/>
              </a:lnSpc>
              <a:spcBef>
                <a:spcPts val="500"/>
              </a:spcBef>
              <a:buFont typeface="Arial" panose="020B0604020202020204" pitchFamily="34" charset="0"/>
              <a:buChar char="•"/>
              <a:defRPr sz="1300" kern="100" spc="20">
                <a:solidFill>
                  <a:schemeClr val="tx1"/>
                </a:solidFill>
                <a:latin typeface="+mn-lt"/>
                <a:ea typeface="+mn-ea"/>
                <a:cs typeface="+mn-cs"/>
              </a:defRPr>
            </a:lvl9pPr>
          </a:lstStyle>
          <a:p>
            <a:pPr algn="ctr">
              <a:spcBef>
                <a:spcPts val="1200"/>
              </a:spcBef>
            </a:pPr>
            <a:r>
              <a:rPr lang="en-US">
                <a:solidFill>
                  <a:srgbClr val="FF0000"/>
                </a:solidFill>
              </a:rPr>
              <a:t>Incident</a:t>
            </a:r>
          </a:p>
        </p:txBody>
      </p:sp>
      <p:pic>
        <p:nvPicPr>
          <p:cNvPr id="4" name="Graphic 3">
            <a:extLst>
              <a:ext uri="{FF2B5EF4-FFF2-40B4-BE49-F238E27FC236}">
                <a16:creationId xmlns:a16="http://schemas.microsoft.com/office/drawing/2014/main" id="{B84EC420-8B06-E0E7-F5BE-80FA17D31C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9452918" y="5478959"/>
            <a:ext cx="669912" cy="1004868"/>
          </a:xfrm>
          <a:prstGeom prst="rect">
            <a:avLst/>
          </a:prstGeom>
        </p:spPr>
      </p:pic>
    </p:spTree>
    <p:custDataLst>
      <p:custData r:id="rId1"/>
      <p:custData r:id="rId2"/>
    </p:custDataLst>
    <p:extLst>
      <p:ext uri="{BB962C8B-B14F-4D97-AF65-F5344CB8AC3E}">
        <p14:creationId xmlns:p14="http://schemas.microsoft.com/office/powerpoint/2010/main" val="3763439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DB7CBC-63FB-C360-9305-01F01638870E}"/>
              </a:ext>
            </a:extLst>
          </p:cNvPr>
          <p:cNvSpPr>
            <a:spLocks noGrp="1"/>
          </p:cNvSpPr>
          <p:nvPr>
            <p:ph type="ftr" sz="quarter" idx="11"/>
          </p:nvPr>
        </p:nvSpPr>
        <p:spPr/>
        <p:txBody>
          <a:bodyPr/>
          <a:lstStyle/>
          <a:p>
            <a:r>
              <a:rPr lang="en-US"/>
              <a:t>Fast Fluorinated Facts: PFAS in the News</a:t>
            </a:r>
          </a:p>
        </p:txBody>
      </p:sp>
      <p:sp>
        <p:nvSpPr>
          <p:cNvPr id="13" name="Title 12">
            <a:extLst>
              <a:ext uri="{FF2B5EF4-FFF2-40B4-BE49-F238E27FC236}">
                <a16:creationId xmlns:a16="http://schemas.microsoft.com/office/drawing/2014/main" id="{1087E983-34D4-C6AC-90EE-7AB9F6C8060D}"/>
              </a:ext>
            </a:extLst>
          </p:cNvPr>
          <p:cNvSpPr>
            <a:spLocks noGrp="1"/>
          </p:cNvSpPr>
          <p:nvPr>
            <p:ph type="title"/>
          </p:nvPr>
        </p:nvSpPr>
        <p:spPr>
          <a:xfrm>
            <a:off x="3403930" y="504000"/>
            <a:ext cx="2392714" cy="775597"/>
          </a:xfrm>
        </p:spPr>
        <p:txBody>
          <a:bodyPr/>
          <a:lstStyle/>
          <a:p>
            <a:r>
              <a:rPr lang="en-US"/>
              <a:t>Agenda/</a:t>
            </a:r>
            <a:br>
              <a:rPr lang="en-US"/>
            </a:br>
            <a:r>
              <a:rPr lang="en-US"/>
              <a:t>Contents</a:t>
            </a:r>
          </a:p>
        </p:txBody>
      </p:sp>
      <p:sp>
        <p:nvSpPr>
          <p:cNvPr id="9" name="Content Placeholder 8">
            <a:extLst>
              <a:ext uri="{FF2B5EF4-FFF2-40B4-BE49-F238E27FC236}">
                <a16:creationId xmlns:a16="http://schemas.microsoft.com/office/drawing/2014/main" id="{A0BC9CF5-3FC9-9DB0-0957-46A29342718C}"/>
              </a:ext>
            </a:extLst>
          </p:cNvPr>
          <p:cNvSpPr>
            <a:spLocks noGrp="1"/>
          </p:cNvSpPr>
          <p:nvPr>
            <p:ph type="body" sz="quarter" idx="13"/>
          </p:nvPr>
        </p:nvSpPr>
        <p:spPr/>
        <p:txBody>
          <a:bodyPr vert="horz" lIns="0" tIns="0" rIns="0" bIns="0" rtlCol="0" anchor="t">
            <a:noAutofit/>
          </a:bodyPr>
          <a:lstStyle/>
          <a:p>
            <a:r>
              <a:rPr lang="en-US" b="1" kern="0" cap="all">
                <a:solidFill>
                  <a:prstClr val="white"/>
                </a:solidFill>
                <a:latin typeface="+mj-lt"/>
                <a:cs typeface="Arial"/>
              </a:rPr>
              <a:t>Associations between PFAS and Health Effects</a:t>
            </a:r>
            <a:endParaRPr lang="en-US" kern="0" cap="all">
              <a:solidFill>
                <a:prstClr val="white"/>
              </a:solidFill>
              <a:latin typeface="+mj-lt"/>
              <a:ea typeface="Cambria"/>
              <a:cs typeface="Arial"/>
            </a:endParaRPr>
          </a:p>
          <a:p>
            <a:r>
              <a:rPr lang="en-US" sz="2800" b="1" kern="0" cap="all">
                <a:solidFill>
                  <a:prstClr val="white"/>
                </a:solidFill>
                <a:latin typeface="+mj-lt"/>
                <a:cs typeface="Arial"/>
              </a:rPr>
              <a:t>Canada PFAS Risk Assessment and Risk Management Plan</a:t>
            </a:r>
            <a:endParaRPr lang="en-US" sz="2800" b="1" kern="0" cap="all">
              <a:solidFill>
                <a:prstClr val="white"/>
              </a:solidFill>
              <a:latin typeface="+mj-lt"/>
              <a:ea typeface="Cambria"/>
              <a:cs typeface="Arial"/>
            </a:endParaRPr>
          </a:p>
          <a:p>
            <a:r>
              <a:rPr lang="en-US" sz="2800" b="1" kern="0" cap="all">
                <a:solidFill>
                  <a:prstClr val="white"/>
                </a:solidFill>
                <a:latin typeface="+mj-lt"/>
                <a:cs typeface="Arial"/>
              </a:rPr>
              <a:t>PFAS background – WHY DOES IT MATTER</a:t>
            </a:r>
            <a:endParaRPr lang="en-US" sz="2800" b="1" kern="0" cap="all">
              <a:solidFill>
                <a:prstClr val="white"/>
              </a:solidFill>
              <a:latin typeface="+mj-lt"/>
              <a:ea typeface="Cambria"/>
              <a:cs typeface="Arial"/>
            </a:endParaRPr>
          </a:p>
        </p:txBody>
      </p:sp>
    </p:spTree>
    <p:custDataLst>
      <p:custData r:id="rId1"/>
      <p:custData r:id="rId2"/>
    </p:custDataLst>
    <p:extLst>
      <p:ext uri="{BB962C8B-B14F-4D97-AF65-F5344CB8AC3E}">
        <p14:creationId xmlns:p14="http://schemas.microsoft.com/office/powerpoint/2010/main" val="523338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F4F10945-18C4-E233-C320-6EB568552128}"/>
              </a:ext>
            </a:extLst>
          </p:cNvPr>
          <p:cNvSpPr>
            <a:spLocks noGrp="1"/>
          </p:cNvSpPr>
          <p:nvPr>
            <p:ph type="body" idx="24"/>
          </p:nvPr>
        </p:nvSpPr>
        <p:spPr>
          <a:xfrm>
            <a:off x="1862177" y="4817444"/>
            <a:ext cx="2520000" cy="387798"/>
          </a:xfrm>
        </p:spPr>
        <p:txBody>
          <a:bodyPr/>
          <a:lstStyle/>
          <a:p>
            <a:r>
              <a:rPr lang="en-US" sz="1400"/>
              <a:t>Principal Technical Consultant, Toxicologist</a:t>
            </a:r>
          </a:p>
        </p:txBody>
      </p:sp>
      <p:sp>
        <p:nvSpPr>
          <p:cNvPr id="15" name="Text Placeholder 14">
            <a:extLst>
              <a:ext uri="{FF2B5EF4-FFF2-40B4-BE49-F238E27FC236}">
                <a16:creationId xmlns:a16="http://schemas.microsoft.com/office/drawing/2014/main" id="{7CB8A850-2468-4878-BA3D-1DB91E0ED81C}"/>
              </a:ext>
            </a:extLst>
          </p:cNvPr>
          <p:cNvSpPr>
            <a:spLocks noGrp="1"/>
          </p:cNvSpPr>
          <p:nvPr>
            <p:ph type="body" idx="25"/>
          </p:nvPr>
        </p:nvSpPr>
        <p:spPr>
          <a:xfrm>
            <a:off x="1860250" y="4502478"/>
            <a:ext cx="2520000" cy="227755"/>
          </a:xfrm>
        </p:spPr>
        <p:txBody>
          <a:bodyPr/>
          <a:lstStyle/>
          <a:p>
            <a:r>
              <a:rPr lang="en-US" sz="1600">
                <a:solidFill>
                  <a:schemeClr val="bg1"/>
                </a:solidFill>
                <a:latin typeface="Vani"/>
                <a:ea typeface="Verdana"/>
                <a:cs typeface="Vani"/>
              </a:rPr>
              <a:t>Mark Lafranconi</a:t>
            </a:r>
            <a:endParaRPr lang="en-US" sz="1600" i="0" u="none" strike="noStrike" spc="0" normalizeH="0" baseline="0" noProof="0">
              <a:ln>
                <a:noFill/>
              </a:ln>
              <a:solidFill>
                <a:schemeClr val="bg1"/>
              </a:solidFill>
              <a:effectLst/>
              <a:uLnTx/>
              <a:uFillTx/>
              <a:latin typeface="Vani" panose="020B0502040204020203" pitchFamily="18" charset="0"/>
              <a:ea typeface="Verdana" panose="020B0604030504040204" pitchFamily="34" charset="0"/>
              <a:cs typeface="Vani" panose="020B0502040204020203" pitchFamily="18" charset="0"/>
            </a:endParaRPr>
          </a:p>
        </p:txBody>
      </p:sp>
      <p:pic>
        <p:nvPicPr>
          <p:cNvPr id="9" name="Picture Placeholder 8">
            <a:extLst>
              <a:ext uri="{FF2B5EF4-FFF2-40B4-BE49-F238E27FC236}">
                <a16:creationId xmlns:a16="http://schemas.microsoft.com/office/drawing/2014/main" id="{D55FC7D1-F97F-D77F-EAB1-B86C48DA2D33}"/>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a:stretch/>
        </p:blipFill>
        <p:spPr>
          <a:xfrm>
            <a:off x="1860250" y="1818060"/>
            <a:ext cx="2536825" cy="2536825"/>
          </a:xfrm>
        </p:spPr>
      </p:pic>
      <p:sp>
        <p:nvSpPr>
          <p:cNvPr id="2" name="Title 1">
            <a:extLst>
              <a:ext uri="{FF2B5EF4-FFF2-40B4-BE49-F238E27FC236}">
                <a16:creationId xmlns:a16="http://schemas.microsoft.com/office/drawing/2014/main" id="{510DC131-8B74-58A5-B9B8-67733AEC98E0}"/>
              </a:ext>
            </a:extLst>
          </p:cNvPr>
          <p:cNvSpPr>
            <a:spLocks noGrp="1"/>
          </p:cNvSpPr>
          <p:nvPr>
            <p:ph type="title"/>
          </p:nvPr>
        </p:nvSpPr>
        <p:spPr>
          <a:xfrm>
            <a:off x="215900" y="216000"/>
            <a:ext cx="11761200" cy="387798"/>
          </a:xfrm>
        </p:spPr>
        <p:txBody>
          <a:bodyPr/>
          <a:lstStyle/>
          <a:p>
            <a:r>
              <a:rPr lang="en-US"/>
              <a:t>Speakers</a:t>
            </a:r>
          </a:p>
        </p:txBody>
      </p:sp>
      <p:sp>
        <p:nvSpPr>
          <p:cNvPr id="5" name="Footer Placeholder 4">
            <a:extLst>
              <a:ext uri="{FF2B5EF4-FFF2-40B4-BE49-F238E27FC236}">
                <a16:creationId xmlns:a16="http://schemas.microsoft.com/office/drawing/2014/main" id="{A8F09847-DD6E-B793-D63B-727C3936E578}"/>
              </a:ext>
            </a:extLst>
          </p:cNvPr>
          <p:cNvSpPr>
            <a:spLocks noGrp="1"/>
          </p:cNvSpPr>
          <p:nvPr>
            <p:ph type="ftr" sz="quarter" idx="11"/>
          </p:nvPr>
        </p:nvSpPr>
        <p:spPr/>
        <p:txBody>
          <a:bodyPr/>
          <a:lstStyle/>
          <a:p>
            <a:r>
              <a:rPr lang="en-US"/>
              <a:t>Fast Fluorinated Facts: PFAS in the News</a:t>
            </a:r>
            <a:endParaRPr lang="en-GB"/>
          </a:p>
        </p:txBody>
      </p:sp>
      <p:sp>
        <p:nvSpPr>
          <p:cNvPr id="12" name="Text Placeholder 11">
            <a:extLst>
              <a:ext uri="{FF2B5EF4-FFF2-40B4-BE49-F238E27FC236}">
                <a16:creationId xmlns:a16="http://schemas.microsoft.com/office/drawing/2014/main" id="{C1B2C67D-BB4C-171C-1300-9278653DDD99}"/>
              </a:ext>
            </a:extLst>
          </p:cNvPr>
          <p:cNvSpPr>
            <a:spLocks noGrp="1"/>
          </p:cNvSpPr>
          <p:nvPr>
            <p:ph type="body" idx="22"/>
          </p:nvPr>
        </p:nvSpPr>
        <p:spPr>
          <a:xfrm>
            <a:off x="4892224" y="4823939"/>
            <a:ext cx="2394207" cy="387798"/>
          </a:xfrm>
        </p:spPr>
        <p:txBody>
          <a:bodyPr/>
          <a:lstStyle/>
          <a:p>
            <a:r>
              <a:rPr lang="en-US" sz="1400"/>
              <a:t>Managing Consultant, Scientist</a:t>
            </a:r>
          </a:p>
        </p:txBody>
      </p:sp>
      <p:sp>
        <p:nvSpPr>
          <p:cNvPr id="13" name="Text Placeholder 12">
            <a:extLst>
              <a:ext uri="{FF2B5EF4-FFF2-40B4-BE49-F238E27FC236}">
                <a16:creationId xmlns:a16="http://schemas.microsoft.com/office/drawing/2014/main" id="{BFEAB338-0264-FBE7-B031-F6FCF164BA20}"/>
              </a:ext>
            </a:extLst>
          </p:cNvPr>
          <p:cNvSpPr>
            <a:spLocks noGrp="1"/>
          </p:cNvSpPr>
          <p:nvPr>
            <p:ph type="body" idx="23"/>
          </p:nvPr>
        </p:nvSpPr>
        <p:spPr>
          <a:xfrm>
            <a:off x="4829328" y="4508973"/>
            <a:ext cx="2520000" cy="227755"/>
          </a:xfrm>
        </p:spPr>
        <p:txBody>
          <a:bodyPr/>
          <a:lstStyle/>
          <a:p>
            <a:r>
              <a:rPr lang="en-US">
                <a:solidFill>
                  <a:schemeClr val="bg1"/>
                </a:solidFill>
                <a:latin typeface="Vani"/>
                <a:ea typeface="Verdana"/>
                <a:cs typeface="Vani"/>
              </a:rPr>
              <a:t>Jeremy Hatt </a:t>
            </a:r>
            <a:endParaRPr lang="en-US">
              <a:solidFill>
                <a:schemeClr val="bg1"/>
              </a:solidFill>
            </a:endParaRPr>
          </a:p>
        </p:txBody>
      </p:sp>
      <p:sp>
        <p:nvSpPr>
          <p:cNvPr id="16" name="Text Placeholder 15">
            <a:extLst>
              <a:ext uri="{FF2B5EF4-FFF2-40B4-BE49-F238E27FC236}">
                <a16:creationId xmlns:a16="http://schemas.microsoft.com/office/drawing/2014/main" id="{2B7974AB-0CD1-449E-A3F7-4818860CC266}"/>
              </a:ext>
            </a:extLst>
          </p:cNvPr>
          <p:cNvSpPr>
            <a:spLocks noGrp="1"/>
          </p:cNvSpPr>
          <p:nvPr>
            <p:ph type="body" idx="26"/>
          </p:nvPr>
        </p:nvSpPr>
        <p:spPr>
          <a:xfrm>
            <a:off x="7813440" y="4810949"/>
            <a:ext cx="2520000" cy="193899"/>
          </a:xfrm>
        </p:spPr>
        <p:txBody>
          <a:bodyPr/>
          <a:lstStyle/>
          <a:p>
            <a:r>
              <a:rPr lang="en-US" sz="1400"/>
              <a:t>Technical Director, Geologist</a:t>
            </a:r>
          </a:p>
        </p:txBody>
      </p:sp>
      <p:sp>
        <p:nvSpPr>
          <p:cNvPr id="17" name="Text Placeholder 16">
            <a:extLst>
              <a:ext uri="{FF2B5EF4-FFF2-40B4-BE49-F238E27FC236}">
                <a16:creationId xmlns:a16="http://schemas.microsoft.com/office/drawing/2014/main" id="{C30DB18F-45D2-F5E6-B8F9-2A2302C444AB}"/>
              </a:ext>
            </a:extLst>
          </p:cNvPr>
          <p:cNvSpPr>
            <a:spLocks noGrp="1"/>
          </p:cNvSpPr>
          <p:nvPr>
            <p:ph type="body" idx="27"/>
          </p:nvPr>
        </p:nvSpPr>
        <p:spPr>
          <a:xfrm>
            <a:off x="7811513" y="4495983"/>
            <a:ext cx="2520000" cy="227755"/>
          </a:xfrm>
        </p:spPr>
        <p:txBody>
          <a:bodyPr/>
          <a:lstStyle/>
          <a:p>
            <a:r>
              <a:rPr lang="en-US" sz="1600">
                <a:solidFill>
                  <a:schemeClr val="bg1"/>
                </a:solidFill>
                <a:latin typeface="Vani"/>
                <a:ea typeface="Verdana"/>
                <a:cs typeface="Vani"/>
              </a:rPr>
              <a:t>Chris Wenczel</a:t>
            </a:r>
          </a:p>
        </p:txBody>
      </p:sp>
      <p:pic>
        <p:nvPicPr>
          <p:cNvPr id="20" name="Picture Placeholder 19">
            <a:extLst>
              <a:ext uri="{FF2B5EF4-FFF2-40B4-BE49-F238E27FC236}">
                <a16:creationId xmlns:a16="http://schemas.microsoft.com/office/drawing/2014/main" id="{B99B05D0-7BCD-DC40-1F43-755A67AE256E}"/>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p:blipFill>
        <p:spPr>
          <a:xfrm>
            <a:off x="4825086" y="1818060"/>
            <a:ext cx="2536825" cy="2536825"/>
          </a:xfrm>
        </p:spPr>
      </p:pic>
      <p:pic>
        <p:nvPicPr>
          <p:cNvPr id="8" name="Picture Placeholder 7">
            <a:extLst>
              <a:ext uri="{FF2B5EF4-FFF2-40B4-BE49-F238E27FC236}">
                <a16:creationId xmlns:a16="http://schemas.microsoft.com/office/drawing/2014/main" id="{05402605-F0C5-5AF5-2A43-5234799D4559}"/>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a:stretch/>
        </p:blipFill>
        <p:spPr>
          <a:xfrm>
            <a:off x="7815755" y="1818060"/>
            <a:ext cx="2536825" cy="2536825"/>
          </a:xfrm>
        </p:spPr>
      </p:pic>
    </p:spTree>
    <p:extLst>
      <p:ext uri="{BB962C8B-B14F-4D97-AF65-F5344CB8AC3E}">
        <p14:creationId xmlns:p14="http://schemas.microsoft.com/office/powerpoint/2010/main" val="3257645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885CC-96AF-053C-2FB9-AA18E8CA2B2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2795C02-53AD-CB5F-1368-29F8BF11DE40}"/>
              </a:ext>
            </a:extLst>
          </p:cNvPr>
          <p:cNvSpPr/>
          <p:nvPr/>
        </p:nvSpPr>
        <p:spPr>
          <a:xfrm>
            <a:off x="0" y="0"/>
            <a:ext cx="12192000" cy="6964636"/>
          </a:xfrm>
          <a:prstGeom prst="rect">
            <a:avLst/>
          </a:prstGeom>
          <a:solidFill>
            <a:schemeClr val="accent2">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020C41C-3162-8553-C6B5-4CABD6589D48}"/>
              </a:ext>
            </a:extLst>
          </p:cNvPr>
          <p:cNvGrpSpPr/>
          <p:nvPr/>
        </p:nvGrpSpPr>
        <p:grpSpPr>
          <a:xfrm>
            <a:off x="2579407" y="2323618"/>
            <a:ext cx="7033186" cy="1730443"/>
            <a:chOff x="2621539" y="3313289"/>
            <a:chExt cx="7033186" cy="1730443"/>
          </a:xfrm>
        </p:grpSpPr>
        <p:sp>
          <p:nvSpPr>
            <p:cNvPr id="9" name="Rectangle 8">
              <a:extLst>
                <a:ext uri="{FF2B5EF4-FFF2-40B4-BE49-F238E27FC236}">
                  <a16:creationId xmlns:a16="http://schemas.microsoft.com/office/drawing/2014/main" id="{280C8C13-5F6B-B51F-640E-CF2627520EFF}"/>
                </a:ext>
              </a:extLst>
            </p:cNvPr>
            <p:cNvSpPr/>
            <p:nvPr/>
          </p:nvSpPr>
          <p:spPr>
            <a:xfrm>
              <a:off x="2621539" y="3313289"/>
              <a:ext cx="7033186" cy="1077218"/>
            </a:xfrm>
            <a:prstGeom prst="rect">
              <a:avLst/>
            </a:prstGeom>
          </p:spPr>
          <p:txBody>
            <a:bodyPr wrap="square" lIns="91440" tIns="45720" rIns="91440" bIns="45720" anchor="b">
              <a:spAutoFit/>
            </a:bodyPr>
            <a:lstStyle/>
            <a:p>
              <a:pPr algn="ctr">
                <a:defRPr/>
              </a:pPr>
              <a:r>
                <a:rPr lang="en-US" sz="3200" b="1" kern="0" cap="all">
                  <a:solidFill>
                    <a:prstClr val="white"/>
                  </a:solidFill>
                  <a:latin typeface="+mj-lt"/>
                  <a:ea typeface="Cambria"/>
                  <a:cs typeface="Arial"/>
                </a:rPr>
                <a:t>Associations between PFAS and Health Effects</a:t>
              </a:r>
              <a:endParaRPr lang="en-US" sz="3200" b="1" kern="0" cap="all">
                <a:solidFill>
                  <a:prstClr val="white"/>
                </a:solidFill>
                <a:ea typeface="Cambria"/>
                <a:cs typeface="Arial"/>
              </a:endParaRPr>
            </a:p>
          </p:txBody>
        </p:sp>
        <p:cxnSp>
          <p:nvCxnSpPr>
            <p:cNvPr id="10" name="Straight Connector 9">
              <a:extLst>
                <a:ext uri="{FF2B5EF4-FFF2-40B4-BE49-F238E27FC236}">
                  <a16:creationId xmlns:a16="http://schemas.microsoft.com/office/drawing/2014/main" id="{C75E0F39-29E4-4F28-109C-B0705EBE828F}"/>
                </a:ext>
              </a:extLst>
            </p:cNvPr>
            <p:cNvCxnSpPr/>
            <p:nvPr/>
          </p:nvCxnSpPr>
          <p:spPr>
            <a:xfrm>
              <a:off x="4187562" y="4446835"/>
              <a:ext cx="39011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DB0A35-F51E-0902-1995-BDEFF40F07A9}"/>
                </a:ext>
              </a:extLst>
            </p:cNvPr>
            <p:cNvSpPr/>
            <p:nvPr/>
          </p:nvSpPr>
          <p:spPr>
            <a:xfrm>
              <a:off x="3655933" y="4582067"/>
              <a:ext cx="4964398" cy="461665"/>
            </a:xfrm>
            <a:prstGeom prst="rect">
              <a:avLst/>
            </a:prstGeom>
          </p:spPr>
          <p:txBody>
            <a:bodyPr wrap="square" lIns="91440" tIns="45720" rIns="91440" bIns="45720" anchor="t">
              <a:spAutoFit/>
            </a:bodyPr>
            <a:lstStyle/>
            <a:p>
              <a:pPr algn="ctr">
                <a:defRPr/>
              </a:pPr>
              <a:r>
                <a:rPr lang="en-US" sz="2400">
                  <a:solidFill>
                    <a:schemeClr val="bg1"/>
                  </a:solidFill>
                  <a:latin typeface="Vani"/>
                  <a:ea typeface="Verdana"/>
                  <a:cs typeface="Vani"/>
                </a:rPr>
                <a:t>Mark </a:t>
              </a:r>
              <a:r>
                <a:rPr lang="en-US" sz="2400" err="1">
                  <a:solidFill>
                    <a:schemeClr val="bg1"/>
                  </a:solidFill>
                  <a:latin typeface="Vani"/>
                  <a:ea typeface="Verdana"/>
                  <a:cs typeface="Vani"/>
                </a:rPr>
                <a:t>Lafranconi</a:t>
              </a:r>
              <a:r>
                <a:rPr lang="en-US" sz="2400">
                  <a:solidFill>
                    <a:schemeClr val="bg1"/>
                  </a:solidFill>
                  <a:latin typeface="Vani"/>
                  <a:ea typeface="Verdana"/>
                  <a:cs typeface="Vani"/>
                </a:rPr>
                <a:t>, PhD, DABT</a:t>
              </a:r>
              <a:endParaRPr lang="en-US" sz="2400" i="0" u="none" strike="noStrike" spc="0" normalizeH="0" baseline="0" noProof="0">
                <a:ln>
                  <a:noFill/>
                </a:ln>
                <a:solidFill>
                  <a:schemeClr val="bg1"/>
                </a:solidFill>
                <a:effectLst/>
                <a:uLnTx/>
                <a:uFillTx/>
                <a:latin typeface="Vani" panose="020B0502040204020203" pitchFamily="18" charset="0"/>
                <a:ea typeface="Verdana" panose="020B0604030504040204" pitchFamily="34" charset="0"/>
                <a:cs typeface="Vani" panose="020B0502040204020203" pitchFamily="18" charset="0"/>
              </a:endParaRPr>
            </a:p>
          </p:txBody>
        </p:sp>
      </p:grpSp>
    </p:spTree>
    <p:extLst>
      <p:ext uri="{BB962C8B-B14F-4D97-AF65-F5344CB8AC3E}">
        <p14:creationId xmlns:p14="http://schemas.microsoft.com/office/powerpoint/2010/main" val="3334429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C2068-C9B4-F117-0801-4C364E53C20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2D883DF-97EC-3B74-E41D-8E40C003A097}"/>
              </a:ext>
            </a:extLst>
          </p:cNvPr>
          <p:cNvSpPr>
            <a:spLocks noGrp="1"/>
          </p:cNvSpPr>
          <p:nvPr>
            <p:ph type="title"/>
          </p:nvPr>
        </p:nvSpPr>
        <p:spPr/>
        <p:txBody>
          <a:bodyPr/>
          <a:lstStyle/>
          <a:p>
            <a:r>
              <a:rPr lang="en-US"/>
              <a:t>PFAS and Health Effects</a:t>
            </a:r>
          </a:p>
        </p:txBody>
      </p:sp>
      <p:pic>
        <p:nvPicPr>
          <p:cNvPr id="1026" name="Picture 2">
            <a:extLst>
              <a:ext uri="{FF2B5EF4-FFF2-40B4-BE49-F238E27FC236}">
                <a16:creationId xmlns:a16="http://schemas.microsoft.com/office/drawing/2014/main" id="{479F0143-4870-53A3-BB35-4762FBB88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5" y="1632082"/>
            <a:ext cx="5606624" cy="399401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a:extLst>
              <a:ext uri="{FF2B5EF4-FFF2-40B4-BE49-F238E27FC236}">
                <a16:creationId xmlns:a16="http://schemas.microsoft.com/office/drawing/2014/main" id="{26D9B5B9-0696-53C4-C669-433CF9E8BFAC}"/>
              </a:ext>
            </a:extLst>
          </p:cNvPr>
          <p:cNvSpPr>
            <a:spLocks noGrp="1"/>
          </p:cNvSpPr>
          <p:nvPr>
            <p:ph type="body" sz="quarter" idx="19"/>
          </p:nvPr>
        </p:nvSpPr>
        <p:spPr>
          <a:xfrm>
            <a:off x="6288097" y="580667"/>
            <a:ext cx="6174836" cy="4679950"/>
          </a:xfrm>
        </p:spPr>
        <p:txBody>
          <a:bodyPr vert="horz" lIns="0" tIns="0" rIns="0" bIns="0" rtlCol="0" anchor="t">
            <a:noAutofit/>
          </a:bodyPr>
          <a:lstStyle/>
          <a:p>
            <a:pPr indent="-179705"/>
            <a:r>
              <a:rPr lang="en-US" sz="1800" b="1"/>
              <a:t>Evaluation of health effects is challenging</a:t>
            </a:r>
            <a:endParaRPr lang="en-US"/>
          </a:p>
          <a:p>
            <a:pPr marL="537210" lvl="2" indent="-285750"/>
            <a:r>
              <a:rPr lang="en-US" sz="1800"/>
              <a:t>Thousands</a:t>
            </a:r>
            <a:r>
              <a:rPr lang="en-US" sz="1800" b="0"/>
              <a:t> of molecules (EPA ~ 15,000)</a:t>
            </a:r>
            <a:endParaRPr lang="en-US" sz="1800" b="0">
              <a:ea typeface="Cambria"/>
            </a:endParaRPr>
          </a:p>
          <a:p>
            <a:pPr marL="537210" lvl="2" indent="-285750"/>
            <a:r>
              <a:rPr lang="en-US" sz="1800" b="0"/>
              <a:t>Only a fraction examined for hazard</a:t>
            </a:r>
            <a:r>
              <a:rPr lang="en-US" sz="1800"/>
              <a:t>s</a:t>
            </a:r>
            <a:endParaRPr lang="en-US" sz="1800" b="0">
              <a:ea typeface="Cambria"/>
            </a:endParaRPr>
          </a:p>
          <a:p>
            <a:pPr marL="537210" lvl="2" indent="-285750"/>
            <a:r>
              <a:rPr lang="en-US" sz="1800" b="0"/>
              <a:t>Environmental exposures occur as mixtures</a:t>
            </a:r>
            <a:endParaRPr lang="en-US" sz="1800" b="0">
              <a:ea typeface="Cambria"/>
            </a:endParaRPr>
          </a:p>
          <a:p>
            <a:pPr marL="537210" lvl="2" indent="-285750"/>
            <a:r>
              <a:rPr lang="en-US" sz="1800" b="0"/>
              <a:t>Routes of exposure vary</a:t>
            </a:r>
            <a:endParaRPr lang="en-US" sz="1800" b="0">
              <a:ea typeface="Cambria"/>
            </a:endParaRPr>
          </a:p>
          <a:p>
            <a:pPr marL="789305" lvl="3" indent="-285750"/>
            <a:r>
              <a:rPr lang="en-US" sz="1800"/>
              <a:t>Oral (drinking water, food)</a:t>
            </a:r>
            <a:endParaRPr lang="en-US" sz="1800">
              <a:ea typeface="Cambria"/>
            </a:endParaRPr>
          </a:p>
          <a:p>
            <a:pPr marL="789305" lvl="3" indent="-285750"/>
            <a:r>
              <a:rPr lang="en-US" sz="1800" b="0"/>
              <a:t>Dermal</a:t>
            </a:r>
            <a:endParaRPr lang="en-US" sz="1800" b="0">
              <a:ea typeface="Cambria"/>
            </a:endParaRPr>
          </a:p>
          <a:p>
            <a:pPr marL="789305" lvl="3" indent="-285750"/>
            <a:r>
              <a:rPr lang="en-US" sz="1800"/>
              <a:t>Inhalation</a:t>
            </a:r>
            <a:endParaRPr lang="en-US" sz="1800">
              <a:ea typeface="Cambria"/>
            </a:endParaRPr>
          </a:p>
          <a:p>
            <a:pPr marL="789305" lvl="3" indent="-285750"/>
            <a:endParaRPr lang="en-US">
              <a:ea typeface="Cambria" panose="02040503050406030204"/>
            </a:endParaRPr>
          </a:p>
          <a:p>
            <a:pPr lvl="1"/>
            <a:r>
              <a:rPr lang="en-US" sz="1800" b="1"/>
              <a:t>Epidemiology studies most common</a:t>
            </a:r>
          </a:p>
          <a:p>
            <a:pPr marL="609600" lvl="3" indent="-285750">
              <a:buFont typeface="Arial" panose="020B0604020202020204" pitchFamily="34" charset="0"/>
              <a:buChar char="•"/>
            </a:pPr>
            <a:r>
              <a:rPr lang="en-US" sz="1800" b="0"/>
              <a:t>Directly applicable to human heath effects</a:t>
            </a:r>
            <a:endParaRPr lang="en-US" sz="1800" b="0">
              <a:ea typeface="Cambria"/>
            </a:endParaRPr>
          </a:p>
          <a:p>
            <a:pPr marL="609600" lvl="3" indent="-285750">
              <a:buFont typeface="Arial" panose="020B0604020202020204" pitchFamily="34" charset="0"/>
              <a:buChar char="•"/>
            </a:pPr>
            <a:r>
              <a:rPr lang="en-US" sz="1800" b="0"/>
              <a:t>Can utilizes a variety of data sources</a:t>
            </a:r>
            <a:endParaRPr lang="en-US" sz="1800" b="0">
              <a:ea typeface="Cambria"/>
            </a:endParaRPr>
          </a:p>
          <a:p>
            <a:pPr marL="609600" lvl="3" indent="-285750">
              <a:buFont typeface="Arial" panose="020B0604020202020204" pitchFamily="34" charset="0"/>
              <a:buChar char="•"/>
            </a:pPr>
            <a:r>
              <a:rPr lang="en-US" sz="1800" b="0"/>
              <a:t>Can focus on specialized populations</a:t>
            </a:r>
            <a:endParaRPr lang="en-US" sz="1800" b="0">
              <a:ea typeface="Cambria"/>
            </a:endParaRPr>
          </a:p>
          <a:p>
            <a:pPr marL="251460" lvl="2" indent="0">
              <a:buNone/>
            </a:pPr>
            <a:endParaRPr lang="en-US" sz="1600" b="1">
              <a:ea typeface="Cambria" panose="02040503050406030204"/>
            </a:endParaRPr>
          </a:p>
          <a:p>
            <a:pPr marL="251460" lvl="2" indent="0">
              <a:buNone/>
            </a:pPr>
            <a:endParaRPr lang="en-US" b="0">
              <a:ea typeface="Cambria" panose="02040503050406030204"/>
            </a:endParaRPr>
          </a:p>
        </p:txBody>
      </p:sp>
      <p:sp>
        <p:nvSpPr>
          <p:cNvPr id="13" name="Text Placeholder 12">
            <a:extLst>
              <a:ext uri="{FF2B5EF4-FFF2-40B4-BE49-F238E27FC236}">
                <a16:creationId xmlns:a16="http://schemas.microsoft.com/office/drawing/2014/main" id="{2C286922-9890-59F9-F3AF-20CE8F5F71AE}"/>
              </a:ext>
            </a:extLst>
          </p:cNvPr>
          <p:cNvSpPr>
            <a:spLocks noGrp="1"/>
          </p:cNvSpPr>
          <p:nvPr>
            <p:ph type="body" idx="1"/>
          </p:nvPr>
        </p:nvSpPr>
        <p:spPr>
          <a:xfrm>
            <a:off x="215905" y="797500"/>
            <a:ext cx="5688000" cy="276999"/>
          </a:xfrm>
        </p:spPr>
        <p:txBody>
          <a:bodyPr/>
          <a:lstStyle/>
          <a:p>
            <a:r>
              <a:rPr lang="en-US" sz="1800"/>
              <a:t>How to evaluate?</a:t>
            </a:r>
          </a:p>
        </p:txBody>
      </p:sp>
      <p:sp>
        <p:nvSpPr>
          <p:cNvPr id="6" name="Footer Placeholder 5">
            <a:extLst>
              <a:ext uri="{FF2B5EF4-FFF2-40B4-BE49-F238E27FC236}">
                <a16:creationId xmlns:a16="http://schemas.microsoft.com/office/drawing/2014/main" id="{754F1FC1-7003-C70B-1129-1CF33412E8A0}"/>
              </a:ext>
            </a:extLst>
          </p:cNvPr>
          <p:cNvSpPr>
            <a:spLocks noGrp="1"/>
          </p:cNvSpPr>
          <p:nvPr>
            <p:ph type="ftr" sz="quarter" idx="11"/>
          </p:nvPr>
        </p:nvSpPr>
        <p:spPr/>
        <p:txBody>
          <a:bodyPr/>
          <a:lstStyle/>
          <a:p>
            <a:r>
              <a:rPr lang="en-US"/>
              <a:t>Fast Fluorinated Facts: PFAS in the News</a:t>
            </a:r>
            <a:endParaRPr lang="en-GB"/>
          </a:p>
        </p:txBody>
      </p:sp>
    </p:spTree>
    <p:extLst>
      <p:ext uri="{BB962C8B-B14F-4D97-AF65-F5344CB8AC3E}">
        <p14:creationId xmlns:p14="http://schemas.microsoft.com/office/powerpoint/2010/main" val="2331479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4C03EE-A89D-643D-3327-99C7FCF95EEB}"/>
              </a:ext>
            </a:extLst>
          </p:cNvPr>
          <p:cNvSpPr>
            <a:spLocks noGrp="1"/>
          </p:cNvSpPr>
          <p:nvPr>
            <p:ph type="ftr" sz="quarter" idx="11"/>
          </p:nvPr>
        </p:nvSpPr>
        <p:spPr/>
        <p:txBody>
          <a:bodyPr/>
          <a:lstStyle/>
          <a:p>
            <a:r>
              <a:rPr lang="en-US"/>
              <a:t>Fast Fluorinated Facts: PFAS in the News</a:t>
            </a:r>
            <a:endParaRPr lang="en-GB"/>
          </a:p>
        </p:txBody>
      </p:sp>
      <p:sp>
        <p:nvSpPr>
          <p:cNvPr id="4" name="Title 3">
            <a:extLst>
              <a:ext uri="{FF2B5EF4-FFF2-40B4-BE49-F238E27FC236}">
                <a16:creationId xmlns:a16="http://schemas.microsoft.com/office/drawing/2014/main" id="{A188F0EC-96A1-A000-2271-480CA0A35C74}"/>
              </a:ext>
            </a:extLst>
          </p:cNvPr>
          <p:cNvSpPr>
            <a:spLocks noGrp="1"/>
          </p:cNvSpPr>
          <p:nvPr>
            <p:ph type="title"/>
          </p:nvPr>
        </p:nvSpPr>
        <p:spPr/>
        <p:txBody>
          <a:bodyPr/>
          <a:lstStyle/>
          <a:p>
            <a:r>
              <a:rPr lang="en-US"/>
              <a:t>PFAS and Cancer</a:t>
            </a:r>
          </a:p>
        </p:txBody>
      </p:sp>
      <p:sp>
        <p:nvSpPr>
          <p:cNvPr id="5" name="Text Placeholder 4">
            <a:extLst>
              <a:ext uri="{FF2B5EF4-FFF2-40B4-BE49-F238E27FC236}">
                <a16:creationId xmlns:a16="http://schemas.microsoft.com/office/drawing/2014/main" id="{0EAB1A44-9A4F-1672-DD87-18F3E8DBB14A}"/>
              </a:ext>
            </a:extLst>
          </p:cNvPr>
          <p:cNvSpPr>
            <a:spLocks noGrp="1"/>
          </p:cNvSpPr>
          <p:nvPr>
            <p:ph type="body" idx="1"/>
          </p:nvPr>
        </p:nvSpPr>
        <p:spPr>
          <a:xfrm>
            <a:off x="215905" y="972000"/>
            <a:ext cx="5688000" cy="246221"/>
          </a:xfrm>
        </p:spPr>
        <p:txBody>
          <a:bodyPr/>
          <a:lstStyle/>
          <a:p>
            <a:r>
              <a:rPr lang="en-US" sz="1600"/>
              <a:t>Epidemiology Studies  </a:t>
            </a:r>
            <a:r>
              <a:rPr lang="en-US" sz="1600" b="1"/>
              <a:t>128</a:t>
            </a:r>
          </a:p>
        </p:txBody>
      </p:sp>
      <p:sp>
        <p:nvSpPr>
          <p:cNvPr id="7" name="Text Placeholder 6">
            <a:extLst>
              <a:ext uri="{FF2B5EF4-FFF2-40B4-BE49-F238E27FC236}">
                <a16:creationId xmlns:a16="http://schemas.microsoft.com/office/drawing/2014/main" id="{50F559B1-2229-A7C3-A246-2EB1DD57C268}"/>
              </a:ext>
            </a:extLst>
          </p:cNvPr>
          <p:cNvSpPr>
            <a:spLocks noGrp="1"/>
          </p:cNvSpPr>
          <p:nvPr>
            <p:ph type="body" sz="quarter" idx="19"/>
          </p:nvPr>
        </p:nvSpPr>
        <p:spPr>
          <a:xfrm>
            <a:off x="6391275" y="1511300"/>
            <a:ext cx="5584825" cy="4679950"/>
          </a:xfrm>
        </p:spPr>
        <p:txBody>
          <a:bodyPr/>
          <a:lstStyle/>
          <a:p>
            <a:pPr indent="0"/>
            <a:r>
              <a:rPr lang="en-US" sz="1800" b="1"/>
              <a:t>Included studies</a:t>
            </a:r>
          </a:p>
          <a:p>
            <a:pPr marL="285750" lvl="1" indent="-285750">
              <a:buFont typeface="Arial" panose="020B0604020202020204" pitchFamily="34" charset="0"/>
              <a:buChar char="•"/>
            </a:pPr>
            <a:r>
              <a:rPr lang="en-US" sz="1800" b="0"/>
              <a:t>General population</a:t>
            </a:r>
          </a:p>
          <a:p>
            <a:pPr marL="285750" indent="-285750">
              <a:buFont typeface="Arial" panose="020B0604020202020204" pitchFamily="34" charset="0"/>
              <a:buChar char="•"/>
            </a:pPr>
            <a:r>
              <a:rPr lang="en-US" sz="1800"/>
              <a:t>Workplace</a:t>
            </a:r>
          </a:p>
          <a:p>
            <a:pPr marL="285750" indent="-285750">
              <a:buFont typeface="Arial" panose="020B0604020202020204" pitchFamily="34" charset="0"/>
              <a:buChar char="•"/>
            </a:pPr>
            <a:r>
              <a:rPr lang="en-US" sz="1800"/>
              <a:t>Special populations</a:t>
            </a:r>
          </a:p>
          <a:p>
            <a:pPr marL="285750" indent="-285750">
              <a:buFont typeface="Arial" panose="020B0604020202020204" pitchFamily="34" charset="0"/>
              <a:buChar char="•"/>
            </a:pPr>
            <a:r>
              <a:rPr lang="en-US" sz="1800"/>
              <a:t>Case-controlled</a:t>
            </a:r>
          </a:p>
          <a:p>
            <a:pPr marL="285750" indent="-285750">
              <a:buFont typeface="Arial" panose="020B0604020202020204" pitchFamily="34" charset="0"/>
              <a:buChar char="•"/>
            </a:pPr>
            <a:r>
              <a:rPr lang="en-US" sz="1800"/>
              <a:t>Cohort</a:t>
            </a:r>
          </a:p>
          <a:p>
            <a:pPr marL="285750" indent="-285750">
              <a:buFont typeface="Arial" panose="020B0604020202020204" pitchFamily="34" charset="0"/>
              <a:buChar char="•"/>
            </a:pPr>
            <a:endParaRPr lang="en-US" sz="1800"/>
          </a:p>
          <a:p>
            <a:pPr indent="0"/>
            <a:r>
              <a:rPr lang="en-US" sz="1800" b="1"/>
              <a:t>Excluded studies</a:t>
            </a:r>
          </a:p>
          <a:p>
            <a:pPr marL="285750" indent="-285750">
              <a:buFont typeface="Arial" panose="020B0604020202020204" pitchFamily="34" charset="0"/>
              <a:buChar char="•"/>
            </a:pPr>
            <a:r>
              <a:rPr lang="en-US" sz="1800"/>
              <a:t>Case reports</a:t>
            </a:r>
          </a:p>
          <a:p>
            <a:pPr marL="285750" indent="-285750">
              <a:buFont typeface="Arial" panose="020B0604020202020204" pitchFamily="34" charset="0"/>
              <a:buChar char="•"/>
            </a:pPr>
            <a:r>
              <a:rPr lang="en-US" sz="1800"/>
              <a:t>Self-reported data</a:t>
            </a:r>
          </a:p>
          <a:p>
            <a:pPr marL="285750" indent="-285750">
              <a:buFont typeface="Arial" panose="020B0604020202020204" pitchFamily="34" charset="0"/>
              <a:buChar char="•"/>
            </a:pPr>
            <a:r>
              <a:rPr lang="en-US" sz="1800"/>
              <a:t>Biomarker reports</a:t>
            </a:r>
          </a:p>
          <a:p>
            <a:pPr indent="0"/>
            <a:endParaRPr lang="en-US"/>
          </a:p>
          <a:p>
            <a:pPr marL="285750" indent="-285750">
              <a:buFont typeface="Arial" panose="020B0604020202020204" pitchFamily="34" charset="0"/>
              <a:buChar char="•"/>
            </a:pPr>
            <a:endParaRPr lang="en-US"/>
          </a:p>
          <a:p>
            <a:pPr indent="0"/>
            <a:endParaRPr lang="en-US"/>
          </a:p>
        </p:txBody>
      </p:sp>
      <p:graphicFrame>
        <p:nvGraphicFramePr>
          <p:cNvPr id="8" name="Chart 7">
            <a:extLst>
              <a:ext uri="{FF2B5EF4-FFF2-40B4-BE49-F238E27FC236}">
                <a16:creationId xmlns:a16="http://schemas.microsoft.com/office/drawing/2014/main" id="{1E0867F1-DB77-F7F9-5439-D0F007FBCF1B}"/>
              </a:ext>
            </a:extLst>
          </p:cNvPr>
          <p:cNvGraphicFramePr>
            <a:graphicFrameLocks/>
          </p:cNvGraphicFramePr>
          <p:nvPr>
            <p:extLst>
              <p:ext uri="{D42A27DB-BD31-4B8C-83A1-F6EECF244321}">
                <p14:modId xmlns:p14="http://schemas.microsoft.com/office/powerpoint/2010/main" val="602130148"/>
              </p:ext>
            </p:extLst>
          </p:nvPr>
        </p:nvGraphicFramePr>
        <p:xfrm>
          <a:off x="112725" y="1511300"/>
          <a:ext cx="5688001" cy="44334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1119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6367E6A-17F5-7251-AC6B-9853869FDD16}"/>
              </a:ext>
            </a:extLst>
          </p:cNvPr>
          <p:cNvSpPr>
            <a:spLocks noGrp="1"/>
          </p:cNvSpPr>
          <p:nvPr>
            <p:ph idx="18"/>
          </p:nvPr>
        </p:nvSpPr>
        <p:spPr/>
        <p:txBody>
          <a:bodyPr/>
          <a:lstStyle/>
          <a:p>
            <a:r>
              <a:rPr lang="en-US" b="1"/>
              <a:t>Design and Methods</a:t>
            </a:r>
          </a:p>
          <a:p>
            <a:pPr marL="285750" indent="-285750">
              <a:spcBef>
                <a:spcPts val="300"/>
              </a:spcBef>
              <a:buFont typeface="Arial" panose="020B0604020202020204" pitchFamily="34" charset="0"/>
              <a:buChar char="•"/>
            </a:pPr>
            <a:r>
              <a:rPr lang="en-US" sz="1800"/>
              <a:t>Cancer incidence from SEER database</a:t>
            </a:r>
          </a:p>
          <a:p>
            <a:pPr marL="285750" indent="-285750">
              <a:spcBef>
                <a:spcPts val="300"/>
              </a:spcBef>
              <a:buFont typeface="Arial" panose="020B0604020202020204" pitchFamily="34" charset="0"/>
              <a:buChar char="•"/>
            </a:pPr>
            <a:r>
              <a:rPr lang="en-US" sz="1800"/>
              <a:t>Drinking water PFAS concentrations from UCMR3 (2013-2015) and UCMR5 (2023-2024)</a:t>
            </a:r>
          </a:p>
          <a:p>
            <a:pPr marL="285750" indent="-285750">
              <a:spcBef>
                <a:spcPts val="300"/>
              </a:spcBef>
              <a:buFont typeface="Arial" panose="020B0604020202020204" pitchFamily="34" charset="0"/>
              <a:buChar char="•"/>
            </a:pPr>
            <a:r>
              <a:rPr lang="en-US" sz="1800"/>
              <a:t>Converted to binary score – </a:t>
            </a:r>
          </a:p>
          <a:p>
            <a:pPr marL="537750" lvl="2" indent="-285750">
              <a:spcBef>
                <a:spcPts val="300"/>
              </a:spcBef>
            </a:pPr>
            <a:r>
              <a:rPr lang="en-US"/>
              <a:t>0 (undetected) </a:t>
            </a:r>
          </a:p>
          <a:p>
            <a:pPr marL="537750" lvl="2" indent="-285750">
              <a:spcBef>
                <a:spcPts val="300"/>
              </a:spcBef>
            </a:pPr>
            <a:r>
              <a:rPr lang="en-US"/>
              <a:t>1 (detected)</a:t>
            </a:r>
          </a:p>
          <a:p>
            <a:pPr marL="285750" indent="-285750">
              <a:spcBef>
                <a:spcPts val="300"/>
              </a:spcBef>
              <a:buFont typeface="Arial" panose="020B0604020202020204" pitchFamily="34" charset="0"/>
              <a:buChar char="•"/>
            </a:pPr>
            <a:r>
              <a:rPr lang="en-US" sz="1800"/>
              <a:t>Adjusted for socioeconomic factors and air quality </a:t>
            </a:r>
          </a:p>
          <a:p>
            <a:pPr marL="285750" indent="-285750">
              <a:spcBef>
                <a:spcPts val="300"/>
              </a:spcBef>
              <a:buFont typeface="Arial" panose="020B0604020202020204" pitchFamily="34" charset="0"/>
              <a:buChar char="•"/>
            </a:pPr>
            <a:r>
              <a:rPr lang="en-US" sz="1800"/>
              <a:t>Limited adjustments for obesity, and smoking </a:t>
            </a:r>
          </a:p>
          <a:p>
            <a:pPr marL="285750" indent="-285750">
              <a:spcBef>
                <a:spcPts val="300"/>
              </a:spcBef>
              <a:buFont typeface="Arial" panose="020B0604020202020204" pitchFamily="34" charset="0"/>
              <a:buChar char="•"/>
            </a:pPr>
            <a:r>
              <a:rPr lang="en-US" sz="1800"/>
              <a:t>Calculated Incidence Rate Ratios (IRR)</a:t>
            </a:r>
          </a:p>
          <a:p>
            <a:r>
              <a:rPr lang="en-US" sz="1800" b="1"/>
              <a:t>Results</a:t>
            </a:r>
          </a:p>
          <a:p>
            <a:pPr marL="285750" indent="-285750">
              <a:spcBef>
                <a:spcPts val="300"/>
              </a:spcBef>
              <a:buFont typeface="Arial" panose="020B0604020202020204" pitchFamily="34" charset="0"/>
              <a:buChar char="•"/>
            </a:pPr>
            <a:r>
              <a:rPr lang="en-US" sz="1800"/>
              <a:t>Associations with digestive, respiratory, endocrine cancer incidence (IRRs 1.11-1.75)</a:t>
            </a:r>
          </a:p>
          <a:p>
            <a:pPr marL="285750" indent="-285750">
              <a:spcBef>
                <a:spcPts val="300"/>
              </a:spcBef>
              <a:buFont typeface="Arial" panose="020B0604020202020204" pitchFamily="34" charset="0"/>
              <a:buChar char="•"/>
            </a:pPr>
            <a:r>
              <a:rPr lang="en-US" sz="1800"/>
              <a:t>Estimated 4,626-6,864 cancer cases attributed to PFAS in drinking water</a:t>
            </a:r>
          </a:p>
          <a:p>
            <a:pPr marL="285750" indent="-285750">
              <a:buFont typeface="Arial" panose="020B0604020202020204" pitchFamily="34" charset="0"/>
              <a:buChar char="•"/>
            </a:pPr>
            <a:endParaRPr lang="en-US"/>
          </a:p>
          <a:p>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2" name="Title 1">
            <a:extLst>
              <a:ext uri="{FF2B5EF4-FFF2-40B4-BE49-F238E27FC236}">
                <a16:creationId xmlns:a16="http://schemas.microsoft.com/office/drawing/2014/main" id="{90E1D70C-AB3E-C821-BF87-FA07326D9A21}"/>
              </a:ext>
            </a:extLst>
          </p:cNvPr>
          <p:cNvSpPr>
            <a:spLocks noGrp="1"/>
          </p:cNvSpPr>
          <p:nvPr>
            <p:ph type="title"/>
          </p:nvPr>
        </p:nvSpPr>
        <p:spPr>
          <a:xfrm>
            <a:off x="215900" y="216000"/>
            <a:ext cx="5580000" cy="387798"/>
          </a:xfrm>
        </p:spPr>
        <p:txBody>
          <a:bodyPr/>
          <a:lstStyle/>
          <a:p>
            <a:r>
              <a:rPr lang="en-US"/>
              <a:t>Li </a:t>
            </a:r>
            <a:r>
              <a:rPr lang="en-US" i="1"/>
              <a:t>et al, 2025</a:t>
            </a:r>
            <a:endParaRPr lang="en-US"/>
          </a:p>
        </p:txBody>
      </p:sp>
      <p:pic>
        <p:nvPicPr>
          <p:cNvPr id="19" name="Picture Placeholder 18">
            <a:extLst>
              <a:ext uri="{FF2B5EF4-FFF2-40B4-BE49-F238E27FC236}">
                <a16:creationId xmlns:a16="http://schemas.microsoft.com/office/drawing/2014/main" id="{63AD6FD1-24A3-0683-699E-B05A9E55939B}"/>
              </a:ext>
            </a:extLst>
          </p:cNvPr>
          <p:cNvPicPr>
            <a:picLocks noGrp="1" noChangeAspect="1"/>
          </p:cNvPicPr>
          <p:nvPr>
            <p:ph type="pic" sz="quarter" idx="17"/>
          </p:nvPr>
        </p:nvPicPr>
        <p:blipFill>
          <a:blip r:embed="rId5"/>
          <a:srcRect l="31104" t="54892" r="32857" b="32146"/>
          <a:stretch/>
        </p:blipFill>
        <p:spPr>
          <a:xfrm>
            <a:off x="6096000" y="409899"/>
            <a:ext cx="5580000" cy="2257842"/>
          </a:xfrm>
          <a:prstGeom prst="rect">
            <a:avLst/>
          </a:prstGeom>
        </p:spPr>
      </p:pic>
      <p:pic>
        <p:nvPicPr>
          <p:cNvPr id="5" name="Picture 4">
            <a:extLst>
              <a:ext uri="{FF2B5EF4-FFF2-40B4-BE49-F238E27FC236}">
                <a16:creationId xmlns:a16="http://schemas.microsoft.com/office/drawing/2014/main" id="{ED675DD7-93E2-928A-0247-A07407B45567}"/>
              </a:ext>
            </a:extLst>
          </p:cNvPr>
          <p:cNvPicPr>
            <a:picLocks noChangeAspect="1"/>
          </p:cNvPicPr>
          <p:nvPr/>
        </p:nvPicPr>
        <p:blipFill>
          <a:blip r:embed="rId6"/>
          <a:srcRect l="28952" t="15522" r="27520" b="31220"/>
          <a:stretch/>
        </p:blipFill>
        <p:spPr>
          <a:xfrm>
            <a:off x="6285975" y="2933206"/>
            <a:ext cx="5420125" cy="3730288"/>
          </a:xfrm>
          <a:prstGeom prst="rect">
            <a:avLst/>
          </a:prstGeom>
        </p:spPr>
      </p:pic>
      <p:sp>
        <p:nvSpPr>
          <p:cNvPr id="6" name="Text Placeholder 12">
            <a:extLst>
              <a:ext uri="{FF2B5EF4-FFF2-40B4-BE49-F238E27FC236}">
                <a16:creationId xmlns:a16="http://schemas.microsoft.com/office/drawing/2014/main" id="{6B5FFA04-F4DE-A5D1-B76D-0C9F55780047}"/>
              </a:ext>
            </a:extLst>
          </p:cNvPr>
          <p:cNvSpPr txBox="1">
            <a:spLocks/>
          </p:cNvSpPr>
          <p:nvPr/>
        </p:nvSpPr>
        <p:spPr>
          <a:xfrm>
            <a:off x="215905" y="797500"/>
            <a:ext cx="5688000" cy="276999"/>
          </a:xfrm>
          <a:prstGeom prst="rect">
            <a:avLst/>
          </a:prstGeom>
        </p:spPr>
        <p:txBody>
          <a:bodyPr vert="horz" lIns="0" tIns="0" rIns="0" bIns="0" rtlCol="0" anchor="t" anchorCtr="0">
            <a:spAutoFit/>
          </a:bodyPr>
          <a:lstStyle>
            <a:lvl1pPr marL="0" indent="0" algn="l" defTabSz="914400" rtl="0" eaLnBrk="1" latinLnBrk="0" hangingPunct="1">
              <a:lnSpc>
                <a:spcPct val="100000"/>
              </a:lnSpc>
              <a:spcBef>
                <a:spcPts val="900"/>
              </a:spcBef>
              <a:buFont typeface="Georgia" panose="02040502050405020303" pitchFamily="18" charset="0"/>
              <a:buNone/>
              <a:defRPr sz="1600" b="0" kern="100" spc="20" baseline="0">
                <a:solidFill>
                  <a:schemeClr val="tx1"/>
                </a:solidFill>
                <a:latin typeface="+mn-lt"/>
                <a:ea typeface="+mn-ea"/>
                <a:cs typeface="+mn-cs"/>
              </a:defRPr>
            </a:lvl1pPr>
            <a:lvl2pPr marL="457200" indent="0" algn="l" defTabSz="914400" rtl="0" eaLnBrk="1" latinLnBrk="0" hangingPunct="1">
              <a:lnSpc>
                <a:spcPct val="100000"/>
              </a:lnSpc>
              <a:spcBef>
                <a:spcPts val="900"/>
              </a:spcBef>
              <a:buFont typeface="Georgia" panose="02040502050405020303" pitchFamily="18" charset="0"/>
              <a:buNone/>
              <a:defRPr sz="2000" b="1" kern="100" spc="20">
                <a:solidFill>
                  <a:schemeClr val="tx1"/>
                </a:solidFill>
                <a:latin typeface="+mn-lt"/>
                <a:ea typeface="+mn-ea"/>
                <a:cs typeface="+mn-cs"/>
              </a:defRPr>
            </a:lvl2pPr>
            <a:lvl3pPr marL="914400" indent="0" algn="l" defTabSz="914400" rtl="0" eaLnBrk="1" latinLnBrk="0" hangingPunct="1">
              <a:lnSpc>
                <a:spcPct val="100000"/>
              </a:lnSpc>
              <a:spcBef>
                <a:spcPts val="900"/>
              </a:spcBef>
              <a:buFont typeface="Arial" panose="020B0604020202020204" pitchFamily="34" charset="0"/>
              <a:buNone/>
              <a:defRPr sz="1800" b="1" kern="100" spc="20">
                <a:solidFill>
                  <a:schemeClr val="tx1"/>
                </a:solidFill>
                <a:latin typeface="+mn-lt"/>
                <a:ea typeface="+mn-ea"/>
                <a:cs typeface="+mn-cs"/>
              </a:defRPr>
            </a:lvl3pPr>
            <a:lvl4pPr marL="1371600" indent="0" algn="l" defTabSz="914400" rtl="0" eaLnBrk="1" latinLnBrk="0" hangingPunct="1">
              <a:lnSpc>
                <a:spcPct val="100000"/>
              </a:lnSpc>
              <a:spcBef>
                <a:spcPts val="900"/>
              </a:spcBef>
              <a:buFont typeface="System Font Regular"/>
              <a:buNone/>
              <a:defRPr sz="1600" b="1" kern="100" spc="20">
                <a:solidFill>
                  <a:schemeClr val="tx1"/>
                </a:solidFill>
                <a:latin typeface="+mn-lt"/>
                <a:ea typeface="+mn-ea"/>
                <a:cs typeface="+mn-cs"/>
              </a:defRPr>
            </a:lvl4pPr>
            <a:lvl5pPr marL="1828800" indent="0" algn="l" defTabSz="914400" rtl="0" eaLnBrk="1" latinLnBrk="0" hangingPunct="1">
              <a:lnSpc>
                <a:spcPct val="100000"/>
              </a:lnSpc>
              <a:spcBef>
                <a:spcPts val="900"/>
              </a:spcBef>
              <a:buFont typeface="System Font Regular"/>
              <a:buNone/>
              <a:defRPr sz="1600" b="1" kern="100" spc="20">
                <a:solidFill>
                  <a:schemeClr val="tx1"/>
                </a:solidFill>
                <a:latin typeface="+mn-lt"/>
                <a:ea typeface="+mn-ea"/>
                <a:cs typeface="+mn-cs"/>
              </a:defRPr>
            </a:lvl5pPr>
            <a:lvl6pPr marL="2286000" indent="0" algn="l" defTabSz="914400" rtl="0" eaLnBrk="1" latinLnBrk="0" hangingPunct="1">
              <a:lnSpc>
                <a:spcPct val="114000"/>
              </a:lnSpc>
              <a:spcBef>
                <a:spcPts val="500"/>
              </a:spcBef>
              <a:buFont typeface="Arial" panose="020B0604020202020204" pitchFamily="34" charset="0"/>
              <a:buNone/>
              <a:defRPr sz="1600" b="1" kern="100" cap="all" spc="2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6pPr>
            <a:lvl7pPr marL="2743200" indent="0" algn="l" defTabSz="914400" rtl="0" eaLnBrk="1" latinLnBrk="0" hangingPunct="1">
              <a:lnSpc>
                <a:spcPct val="114000"/>
              </a:lnSpc>
              <a:spcBef>
                <a:spcPts val="500"/>
              </a:spcBef>
              <a:buFont typeface="Arial" panose="020B0604020202020204" pitchFamily="34" charset="0"/>
              <a:buNone/>
              <a:defRPr sz="1600" b="1" kern="100" spc="20">
                <a:solidFill>
                  <a:schemeClr val="tx1"/>
                </a:solidFill>
                <a:latin typeface="+mn-lt"/>
                <a:ea typeface="+mn-ea"/>
                <a:cs typeface="+mn-cs"/>
              </a:defRPr>
            </a:lvl7pPr>
            <a:lvl8pPr marL="3200400" indent="0" algn="l" defTabSz="914400" rtl="0" eaLnBrk="1" latinLnBrk="0" hangingPunct="1">
              <a:lnSpc>
                <a:spcPct val="114000"/>
              </a:lnSpc>
              <a:spcBef>
                <a:spcPts val="500"/>
              </a:spcBef>
              <a:buFont typeface="Arial" panose="020B0604020202020204" pitchFamily="34" charset="0"/>
              <a:buNone/>
              <a:defRPr sz="1600" b="1" kern="100" spc="20">
                <a:solidFill>
                  <a:schemeClr val="tx1"/>
                </a:solidFill>
                <a:latin typeface="+mn-lt"/>
                <a:ea typeface="+mn-ea"/>
                <a:cs typeface="+mn-cs"/>
              </a:defRPr>
            </a:lvl8pPr>
            <a:lvl9pPr marL="3657600" indent="0" algn="l" defTabSz="914400" rtl="0" eaLnBrk="1" latinLnBrk="0" hangingPunct="1">
              <a:lnSpc>
                <a:spcPct val="114000"/>
              </a:lnSpc>
              <a:spcBef>
                <a:spcPts val="500"/>
              </a:spcBef>
              <a:buFont typeface="Arial" panose="020B0604020202020204" pitchFamily="34" charset="0"/>
              <a:buNone/>
              <a:defRPr sz="1600" b="1" kern="100" spc="20">
                <a:solidFill>
                  <a:schemeClr val="tx1"/>
                </a:solidFill>
                <a:latin typeface="+mn-lt"/>
                <a:ea typeface="+mn-ea"/>
                <a:cs typeface="+mn-cs"/>
              </a:defRPr>
            </a:lvl9pPr>
          </a:lstStyle>
          <a:p>
            <a:r>
              <a:rPr lang="en-US" sz="1800"/>
              <a:t>Association of drinking water PFAS and cancer incidence</a:t>
            </a:r>
          </a:p>
        </p:txBody>
      </p:sp>
      <p:sp>
        <p:nvSpPr>
          <p:cNvPr id="10" name="Footer Placeholder 9">
            <a:extLst>
              <a:ext uri="{FF2B5EF4-FFF2-40B4-BE49-F238E27FC236}">
                <a16:creationId xmlns:a16="http://schemas.microsoft.com/office/drawing/2014/main" id="{670415FA-84D5-9698-F534-CBBD543D49D4}"/>
              </a:ext>
            </a:extLst>
          </p:cNvPr>
          <p:cNvSpPr>
            <a:spLocks noGrp="1"/>
          </p:cNvSpPr>
          <p:nvPr>
            <p:ph type="ftr" sz="quarter" idx="11"/>
          </p:nvPr>
        </p:nvSpPr>
        <p:spPr/>
        <p:txBody>
          <a:bodyPr/>
          <a:lstStyle/>
          <a:p>
            <a:r>
              <a:rPr lang="en-US"/>
              <a:t>Fast Fluorinated Facts: PFAS in the News</a:t>
            </a:r>
            <a:endParaRPr lang="en-GB"/>
          </a:p>
        </p:txBody>
      </p:sp>
    </p:spTree>
    <p:custDataLst>
      <p:custData r:id="rId1"/>
      <p:custData r:id="rId2"/>
    </p:custDataLst>
    <p:extLst>
      <p:ext uri="{BB962C8B-B14F-4D97-AF65-F5344CB8AC3E}">
        <p14:creationId xmlns:p14="http://schemas.microsoft.com/office/powerpoint/2010/main" val="65528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jeremy.davis\AppData\Local\Templafy\AddIns\PowerPointVsto\General_134.sv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jeremy.davis\AppData\Local\Templafy\AddIns\PowerPointVsto\General_051.sv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jeremy.davis\AppData\Local\Templafy\AddIns\PowerPointVsto\General_113.svg"/>
</p:tagLst>
</file>

<file path=ppt/theme/theme1.xml><?xml version="1.0" encoding="utf-8"?>
<a:theme xmlns:a="http://schemas.openxmlformats.org/drawingml/2006/main" name="ERM Theme">
  <a:themeElements>
    <a:clrScheme name="ERM">
      <a:dk1>
        <a:srgbClr val="1C1C1C"/>
      </a:dk1>
      <a:lt1>
        <a:srgbClr val="FFFFFF"/>
      </a:lt1>
      <a:dk2>
        <a:srgbClr val="D1DDD3"/>
      </a:dk2>
      <a:lt2>
        <a:srgbClr val="00FFBE"/>
      </a:lt2>
      <a:accent1>
        <a:srgbClr val="018219"/>
      </a:accent1>
      <a:accent2>
        <a:srgbClr val="0A2C14"/>
      </a:accent2>
      <a:accent3>
        <a:srgbClr val="446D5D"/>
      </a:accent3>
      <a:accent4>
        <a:srgbClr val="82A78D"/>
      </a:accent4>
      <a:accent5>
        <a:srgbClr val="B7B2AA"/>
      </a:accent5>
      <a:accent6>
        <a:srgbClr val="82887E"/>
      </a:accent6>
      <a:hlink>
        <a:srgbClr val="1C1C1C"/>
      </a:hlink>
      <a:folHlink>
        <a:srgbClr val="1C1C1C"/>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txDef>
      <a:spPr>
        <a:noFill/>
      </a:spPr>
      <a:bodyPr wrap="square" lIns="0" tIns="0" rIns="0" bIns="0" rtlCol="0">
        <a:spAutoFit/>
      </a:bodyPr>
      <a:lstStyle>
        <a:defPPr algn="l">
          <a:defRPr sz="1600" dirty="0" err="1" smtClean="0"/>
        </a:defPPr>
      </a:lstStyle>
    </a:txDef>
  </a:objectDefaults>
  <a:extraClrSchemeLst/>
  <a:custClrLst>
    <a:custClr name="Mint">
      <a:srgbClr val="00FFBB"/>
    </a:custClr>
    <a:custClr name="Green Alert">
      <a:srgbClr val="00EB00"/>
    </a:custClr>
    <a:custClr name="Yellow Alert">
      <a:srgbClr val="DDFF00"/>
    </a:custClr>
    <a:custClr name="Red Alert">
      <a:srgbClr val="FF3600"/>
    </a:custClr>
    <a:custClr name="Grey Alert">
      <a:srgbClr val="D9D9D9"/>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TemplateConfiguration><![CDATA[{"elementsMetadata":[],"transformationConfigurations":[],"templateName":"ERM PPT template","templateDescription":"","enableDocumentContentUpdater":false,"version":"2.0"}]]></TemplafyTemplateConfiguration>
</file>

<file path=customXml/item10.xml><?xml version="1.0" encoding="utf-8"?>
<TemplafySlideTemplateConfiguration><![CDATA[{"slideVersion":1,"isValidatorEnabled":false,"isLocked":false,"elementsMetadata":[],"slideId":"638369592384971535","enableDocumentContentUpdater":false,"version":"2.0"}]]></TemplafySlideTemplateConfiguration>
</file>

<file path=customXml/item11.xml><?xml version="1.0" encoding="utf-8"?>
<TemplafySlideTemplateConfiguration><![CDATA[{"slideVersion":1,"isValidatorEnabled":false,"isLocked":false,"elementsMetadata":[],"slideId":"1085361669712117763","enableDocumentContentUpdater":false,"version":"2.0"}]]></TemplafySlideTemplateConfiguration>
</file>

<file path=customXml/item12.xml><?xml version="1.0" encoding="utf-8"?>
<TemplafySlideTemplateConfiguration><![CDATA[{"slideVersion":1,"isValidatorEnabled":false,"isLocked":false,"elementsMetadata":[],"slideId":"638369592385015551","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1085361669712117764","enableDocumentContentUpdater":false,"version":"2.0"}]]></TemplafySlideTemplateConfiguration>
</file>

<file path=customXml/item15.xml><?xml version="1.0" encoding="utf-8"?>
<TemplafySlideTemplateConfiguration><![CDATA[{"slideVersion":1,"isValidatorEnabled":false,"isLocked":false,"elementsMetadata":[],"slideId":"638369592385015551","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FormConfiguration><![CDATA[{"formFields":[],"formDataEntries":[]}]]></TemplafyFormConfiguration>
</file>

<file path=customXml/item20.xml><?xml version="1.0" encoding="utf-8"?>
<TemplafySlideTemplateConfiguration><![CDATA[{"slideVersion":1,"isValidatorEnabled":false,"isLocked":false,"elementsMetadata":[],"slideId":"1085361669712117764","enableDocumentContentUpdater":false,"version":"2.0"}]]></TemplafySlideTemplateConfiguration>
</file>

<file path=customXml/item21.xml><?xml version="1.0" encoding="utf-8"?>
<TemplafySlideTemplateConfiguration><![CDATA[{"slideVersion":1,"isValidatorEnabled":false,"isLocked":false,"elementsMetadata":[],"slideId":"638369592385026930","enableDocumentContentUpdater":false,"version":"2.0"}]]></TemplafySlideTemplateConfiguration>
</file>

<file path=customXml/item22.xml><?xml version="1.0" encoding="utf-8"?>
<TemplafySlideFormConfiguration><![CDATA[{"formFields":[],"formDataEntries":[]}]]></TemplafySlideFormConfiguration>
</file>

<file path=customXml/item3.xml><?xml version="1.0" encoding="utf-8"?>
<TemplafySlideTemplateConfiguration><![CDATA[{"slideVersion":1,"isValidatorEnabled":false,"isLocked":false,"elementsMetadata":[],"slideId":"638369592384992384","enableDocumentContentUpdater":false,"version":"2.0"}]]></TemplafySlideTemplate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638369592385003580","enableDocumentContentUpdater":false,"version":"2.0"}]]></TemplafySlideTemplateConfiguration>
</file>

<file path=customXml/item9.xml><?xml version="1.0" encoding="utf-8"?>
<TemplafySlideTemplateConfiguration><![CDATA[{"slideVersion":1,"isValidatorEnabled":false,"isLocked":false,"elementsMetadata":[],"slideId":"638315718921330220","enableDocumentContentUpdater":false,"version":"2.0"}]]></TemplafySlideTemplateConfiguration>
</file>

<file path=customXml/itemProps1.xml><?xml version="1.0" encoding="utf-8"?>
<ds:datastoreItem xmlns:ds="http://schemas.openxmlformats.org/officeDocument/2006/customXml" ds:itemID="{CE6F38F6-B088-460B-8D79-2124E2728F85}">
  <ds:schemaRefs/>
</ds:datastoreItem>
</file>

<file path=customXml/itemProps10.xml><?xml version="1.0" encoding="utf-8"?>
<ds:datastoreItem xmlns:ds="http://schemas.openxmlformats.org/officeDocument/2006/customXml" ds:itemID="{386809E9-B1A6-44B7-8CCE-98C15129F3C0}">
  <ds:schemaRefs/>
</ds:datastoreItem>
</file>

<file path=customXml/itemProps11.xml><?xml version="1.0" encoding="utf-8"?>
<ds:datastoreItem xmlns:ds="http://schemas.openxmlformats.org/officeDocument/2006/customXml" ds:itemID="{2449A131-BF80-4557-8ECE-F3A42CC2FEE7}">
  <ds:schemaRefs/>
</ds:datastoreItem>
</file>

<file path=customXml/itemProps12.xml><?xml version="1.0" encoding="utf-8"?>
<ds:datastoreItem xmlns:ds="http://schemas.openxmlformats.org/officeDocument/2006/customXml" ds:itemID="{5D59897D-9C14-40BF-AB0F-E72AB7F7E390}">
  <ds:schemaRefs/>
</ds:datastoreItem>
</file>

<file path=customXml/itemProps13.xml><?xml version="1.0" encoding="utf-8"?>
<ds:datastoreItem xmlns:ds="http://schemas.openxmlformats.org/officeDocument/2006/customXml" ds:itemID="{A704141C-CBDE-4E52-A798-DC3BFE9D2073}">
  <ds:schemaRefs/>
</ds:datastoreItem>
</file>

<file path=customXml/itemProps14.xml><?xml version="1.0" encoding="utf-8"?>
<ds:datastoreItem xmlns:ds="http://schemas.openxmlformats.org/officeDocument/2006/customXml" ds:itemID="{CA3478EF-2F7C-4AA9-B41C-1008E776A168}">
  <ds:schemaRefs/>
</ds:datastoreItem>
</file>

<file path=customXml/itemProps15.xml><?xml version="1.0" encoding="utf-8"?>
<ds:datastoreItem xmlns:ds="http://schemas.openxmlformats.org/officeDocument/2006/customXml" ds:itemID="{0329A6FC-95B7-411A-BE16-22C08DAFAA3A}">
  <ds:schemaRefs/>
</ds:datastoreItem>
</file>

<file path=customXml/itemProps16.xml><?xml version="1.0" encoding="utf-8"?>
<ds:datastoreItem xmlns:ds="http://schemas.openxmlformats.org/officeDocument/2006/customXml" ds:itemID="{362753FE-D6C3-4CCA-AD7A-EFA983A53E46}">
  <ds:schemaRefs/>
</ds:datastoreItem>
</file>

<file path=customXml/itemProps17.xml><?xml version="1.0" encoding="utf-8"?>
<ds:datastoreItem xmlns:ds="http://schemas.openxmlformats.org/officeDocument/2006/customXml" ds:itemID="{851CD5D2-1ABE-40DE-9BE6-4BE99A527FC4}">
  <ds:schemaRefs/>
</ds:datastoreItem>
</file>

<file path=customXml/itemProps18.xml><?xml version="1.0" encoding="utf-8"?>
<ds:datastoreItem xmlns:ds="http://schemas.openxmlformats.org/officeDocument/2006/customXml" ds:itemID="{3FEE2853-9A77-4F66-A71B-AA8D77D5A034}">
  <ds:schemaRefs/>
</ds:datastoreItem>
</file>

<file path=customXml/itemProps19.xml><?xml version="1.0" encoding="utf-8"?>
<ds:datastoreItem xmlns:ds="http://schemas.openxmlformats.org/officeDocument/2006/customXml" ds:itemID="{263AB741-4C59-48E0-AE3E-C3DC149079FE}">
  <ds:schemaRefs/>
</ds:datastoreItem>
</file>

<file path=customXml/itemProps2.xml><?xml version="1.0" encoding="utf-8"?>
<ds:datastoreItem xmlns:ds="http://schemas.openxmlformats.org/officeDocument/2006/customXml" ds:itemID="{380B066D-208B-4744-B799-C125819F15AE}">
  <ds:schemaRefs/>
</ds:datastoreItem>
</file>

<file path=customXml/itemProps20.xml><?xml version="1.0" encoding="utf-8"?>
<ds:datastoreItem xmlns:ds="http://schemas.openxmlformats.org/officeDocument/2006/customXml" ds:itemID="{3B2A7461-2700-4C59-A509-FBA00E30E4C5}">
  <ds:schemaRefs/>
</ds:datastoreItem>
</file>

<file path=customXml/itemProps21.xml><?xml version="1.0" encoding="utf-8"?>
<ds:datastoreItem xmlns:ds="http://schemas.openxmlformats.org/officeDocument/2006/customXml" ds:itemID="{64C9824B-FF14-4AD4-A111-B642E9C3056A}">
  <ds:schemaRefs/>
</ds:datastoreItem>
</file>

<file path=customXml/itemProps22.xml><?xml version="1.0" encoding="utf-8"?>
<ds:datastoreItem xmlns:ds="http://schemas.openxmlformats.org/officeDocument/2006/customXml" ds:itemID="{AABB3139-10AC-4337-9F32-EA240FF7C05B}">
  <ds:schemaRefs/>
</ds:datastoreItem>
</file>

<file path=customXml/itemProps3.xml><?xml version="1.0" encoding="utf-8"?>
<ds:datastoreItem xmlns:ds="http://schemas.openxmlformats.org/officeDocument/2006/customXml" ds:itemID="{930B0C73-CB53-455F-976C-73250AAA6626}">
  <ds:schemaRefs/>
</ds:datastoreItem>
</file>

<file path=customXml/itemProps4.xml><?xml version="1.0" encoding="utf-8"?>
<ds:datastoreItem xmlns:ds="http://schemas.openxmlformats.org/officeDocument/2006/customXml" ds:itemID="{15C8508B-2102-4DED-B49F-B98F2BEFF3A2}">
  <ds:schemaRefs/>
</ds:datastoreItem>
</file>

<file path=customXml/itemProps5.xml><?xml version="1.0" encoding="utf-8"?>
<ds:datastoreItem xmlns:ds="http://schemas.openxmlformats.org/officeDocument/2006/customXml" ds:itemID="{40DF09B7-2E38-48D7-BF11-20A16156430C}">
  <ds:schemaRefs/>
</ds:datastoreItem>
</file>

<file path=customXml/itemProps6.xml><?xml version="1.0" encoding="utf-8"?>
<ds:datastoreItem xmlns:ds="http://schemas.openxmlformats.org/officeDocument/2006/customXml" ds:itemID="{35263575-F3B3-46B4-85F9-0585144CA6AE}">
  <ds:schemaRefs/>
</ds:datastoreItem>
</file>

<file path=customXml/itemProps7.xml><?xml version="1.0" encoding="utf-8"?>
<ds:datastoreItem xmlns:ds="http://schemas.openxmlformats.org/officeDocument/2006/customXml" ds:itemID="{ADC5B7C4-0244-44BD-B043-7478251B9272}">
  <ds:schemaRefs/>
</ds:datastoreItem>
</file>

<file path=customXml/itemProps8.xml><?xml version="1.0" encoding="utf-8"?>
<ds:datastoreItem xmlns:ds="http://schemas.openxmlformats.org/officeDocument/2006/customXml" ds:itemID="{73F285BA-DF2D-4A23-B5D0-D6A1D2D387C1}">
  <ds:schemaRefs/>
</ds:datastoreItem>
</file>

<file path=customXml/itemProps9.xml><?xml version="1.0" encoding="utf-8"?>
<ds:datastoreItem xmlns:ds="http://schemas.openxmlformats.org/officeDocument/2006/customXml" ds:itemID="{E3EE224B-DA3C-4166-9F2A-E4E9B151A57A}">
  <ds:schemaRefs/>
</ds:datastoreItem>
</file>

<file path=docMetadata/LabelInfo.xml><?xml version="1.0" encoding="utf-8"?>
<clbl:labelList xmlns:clbl="http://schemas.microsoft.com/office/2020/mipLabelMetadata">
  <clbl:label id="{a6c0d0a6-a4b9-4802-9a97-568759608577}" enabled="1" method="Standard" siteId="{f2fe6bd3-9c4a-485b-ae69-e18820a8813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16</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ERM Theme</vt:lpstr>
      <vt:lpstr>PFAS in the News </vt:lpstr>
      <vt:lpstr>PowerPoint Presentation</vt:lpstr>
      <vt:lpstr>Swiss Cheese and Safety</vt:lpstr>
      <vt:lpstr>Agenda/ Contents</vt:lpstr>
      <vt:lpstr>Speakers</vt:lpstr>
      <vt:lpstr>PowerPoint Presentation</vt:lpstr>
      <vt:lpstr>PFAS and Health Effects</vt:lpstr>
      <vt:lpstr>PFAS and Cancer</vt:lpstr>
      <vt:lpstr>Li et al, 2025</vt:lpstr>
      <vt:lpstr>PFAS and Non-Cancer Health Effects</vt:lpstr>
      <vt:lpstr>PFAS Publications</vt:lpstr>
      <vt:lpstr>PowerPoint Presentation</vt:lpstr>
      <vt:lpstr>Environment Canada’s Risk Assessment  -  “State of PFAS” Report - March 2025 </vt:lpstr>
      <vt:lpstr>Environment Canada    “Risk Management Approach for PFAS” - March 2025</vt:lpstr>
      <vt:lpstr>PowerPoint Presentation</vt:lpstr>
      <vt:lpstr>PFAS Background In The Environment</vt:lpstr>
      <vt:lpstr>Why Does PFAS Background Matter?</vt:lpstr>
      <vt:lpstr>PowerPoint Presentation</vt:lpstr>
    </vt:vector>
  </TitlesOfParts>
  <Manager/>
  <Company>ERM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ERM</dc:creator>
  <cp:keywords/>
  <dc:description/>
  <cp:revision>1</cp:revision>
  <dcterms:created xsi:type="dcterms:W3CDTF">2023-12-19T14:12:57Z</dcterms:created>
  <dcterms:modified xsi:type="dcterms:W3CDTF">2025-06-04T14:46:39Z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2023-11-30T16:40:38</vt:lpwstr>
  </property>
  <property fmtid="{D5CDD505-2E9C-101B-9397-08002B2CF9AE}" pid="3" name="TemplafyTenantId">
    <vt:lpwstr>erm</vt:lpwstr>
  </property>
  <property fmtid="{D5CDD505-2E9C-101B-9397-08002B2CF9AE}" pid="4" name="TemplafyTemplateId">
    <vt:lpwstr>789442786288730352</vt:lpwstr>
  </property>
  <property fmtid="{D5CDD505-2E9C-101B-9397-08002B2CF9AE}" pid="5" name="TemplafyUserProfileId">
    <vt:lpwstr>727681019916320796</vt:lpwstr>
  </property>
  <property fmtid="{D5CDD505-2E9C-101B-9397-08002B2CF9AE}" pid="6" name="TemplafyFromBlank">
    <vt:bool>true</vt:bool>
  </property>
</Properties>
</file>